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tiff" ContentType="image/tif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700" r:id="rId6"/>
    <p:sldMasterId id="2147483712" r:id="rId7"/>
    <p:sldMasterId id="2147483724" r:id="rId8"/>
    <p:sldMasterId id="2147483736" r:id="rId9"/>
  </p:sldMasterIdLst>
  <p:notesMasterIdLst>
    <p:notesMasterId r:id="rId11"/>
  </p:notesMasterIdLst>
  <p:sldIdLst>
    <p:sldId id="256" r:id="rId10"/>
    <p:sldId id="257" r:id="rId12"/>
    <p:sldId id="258" r:id="rId13"/>
    <p:sldId id="259" r:id="rId14"/>
    <p:sldId id="260" r:id="rId15"/>
    <p:sldId id="312" r:id="rId16"/>
    <p:sldId id="308" r:id="rId17"/>
    <p:sldId id="309" r:id="rId18"/>
    <p:sldId id="314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288" r:id="rId47"/>
    <p:sldId id="289" r:id="rId48"/>
    <p:sldId id="290" r:id="rId49"/>
    <p:sldId id="291" r:id="rId50"/>
    <p:sldId id="292" r:id="rId51"/>
    <p:sldId id="293" r:id="rId52"/>
    <p:sldId id="294" r:id="rId53"/>
    <p:sldId id="295" r:id="rId54"/>
    <p:sldId id="296" r:id="rId55"/>
    <p:sldId id="297" r:id="rId56"/>
    <p:sldId id="298" r:id="rId57"/>
    <p:sldId id="299" r:id="rId58"/>
    <p:sldId id="300" r:id="rId59"/>
    <p:sldId id="301" r:id="rId60"/>
    <p:sldId id="302" r:id="rId61"/>
    <p:sldId id="303" r:id="rId62"/>
    <p:sldId id="304" r:id="rId63"/>
    <p:sldId id="305" r:id="rId64"/>
    <p:sldId id="306" r:id="rId65"/>
  </p:sldIdLst>
  <p:sldSz cx="10076180" cy="7562850"/>
  <p:notesSz cx="6858000" cy="9144000"/>
  <p:defaultTextStyle>
    <a:defPPr>
      <a:defRPr lang="en-GB"/>
    </a:defPPr>
    <a:lvl1pPr marL="0" lvl="0" indent="0" algn="l" defTabSz="449580" rtl="0" eaLnBrk="1" fontAlgn="base" latinLnBrk="0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b="0" i="0" u="none" kern="1200" baseline="0">
        <a:solidFill>
          <a:schemeClr val="bg1"/>
        </a:solidFill>
        <a:latin typeface="Arial" panose="020B0604020202020204" pitchFamily="34" charset="0"/>
        <a:ea typeface="+mn-ea"/>
        <a:cs typeface="+mn-cs"/>
      </a:defRPr>
    </a:lvl1pPr>
    <a:lvl2pPr marL="742950" lvl="1" indent="-285750" algn="l" defTabSz="449580" rtl="0" eaLnBrk="1" fontAlgn="base" latinLnBrk="0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8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2pPr>
    <a:lvl3pPr marL="1143000" lvl="2" indent="-228600" algn="l" defTabSz="449580" rtl="0" eaLnBrk="1" fontAlgn="base" latinLnBrk="0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8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3pPr>
    <a:lvl4pPr marL="1600200" lvl="3" indent="-228600" algn="l" defTabSz="449580" rtl="0" eaLnBrk="1" fontAlgn="base" latinLnBrk="0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8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4pPr>
    <a:lvl5pPr marL="2057400" lvl="4" indent="-228600" algn="l" defTabSz="449580" rtl="0" eaLnBrk="1" fontAlgn="base" latinLnBrk="0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8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5pPr>
    <a:lvl6pPr marL="2286000" lvl="5" indent="-228600" algn="l" defTabSz="449580" rtl="0" eaLnBrk="1" fontAlgn="base" latinLnBrk="0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8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6pPr>
    <a:lvl7pPr marL="2743200" lvl="6" indent="-228600" algn="l" defTabSz="449580" rtl="0" eaLnBrk="1" fontAlgn="base" latinLnBrk="0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8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7pPr>
    <a:lvl8pPr marL="3200400" lvl="7" indent="-228600" algn="l" defTabSz="449580" rtl="0" eaLnBrk="1" fontAlgn="base" latinLnBrk="0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8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8pPr>
    <a:lvl9pPr marL="3657600" lvl="8" indent="-228600" algn="l" defTabSz="449580" rtl="0" eaLnBrk="1" fontAlgn="base" latinLnBrk="0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8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5" d="100"/>
          <a:sy n="85" d="100"/>
        </p:scale>
        <p:origin x="-780" y="-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gridSpacing cx="45006" cy="45006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8" Type="http://schemas.openxmlformats.org/officeDocument/2006/relationships/tableStyles" Target="tableStyles.xml"/><Relationship Id="rId67" Type="http://schemas.openxmlformats.org/officeDocument/2006/relationships/viewProps" Target="viewProps.xml"/><Relationship Id="rId66" Type="http://schemas.openxmlformats.org/officeDocument/2006/relationships/presProps" Target="presProps.xml"/><Relationship Id="rId65" Type="http://schemas.openxmlformats.org/officeDocument/2006/relationships/slide" Target="slides/slide55.xml"/><Relationship Id="rId64" Type="http://schemas.openxmlformats.org/officeDocument/2006/relationships/slide" Target="slides/slide54.xml"/><Relationship Id="rId63" Type="http://schemas.openxmlformats.org/officeDocument/2006/relationships/slide" Target="slides/slide53.xml"/><Relationship Id="rId62" Type="http://schemas.openxmlformats.org/officeDocument/2006/relationships/slide" Target="slides/slide52.xml"/><Relationship Id="rId61" Type="http://schemas.openxmlformats.org/officeDocument/2006/relationships/slide" Target="slides/slide51.xml"/><Relationship Id="rId60" Type="http://schemas.openxmlformats.org/officeDocument/2006/relationships/slide" Target="slides/slide50.xml"/><Relationship Id="rId6" Type="http://schemas.openxmlformats.org/officeDocument/2006/relationships/slideMaster" Target="slideMasters/slideMaster5.xml"/><Relationship Id="rId59" Type="http://schemas.openxmlformats.org/officeDocument/2006/relationships/slide" Target="slides/slide49.xml"/><Relationship Id="rId58" Type="http://schemas.openxmlformats.org/officeDocument/2006/relationships/slide" Target="slides/slide48.xml"/><Relationship Id="rId57" Type="http://schemas.openxmlformats.org/officeDocument/2006/relationships/slide" Target="slides/slide47.xml"/><Relationship Id="rId56" Type="http://schemas.openxmlformats.org/officeDocument/2006/relationships/slide" Target="slides/slide46.xml"/><Relationship Id="rId55" Type="http://schemas.openxmlformats.org/officeDocument/2006/relationships/slide" Target="slides/slide45.xml"/><Relationship Id="rId54" Type="http://schemas.openxmlformats.org/officeDocument/2006/relationships/slide" Target="slides/slide44.xml"/><Relationship Id="rId53" Type="http://schemas.openxmlformats.org/officeDocument/2006/relationships/slide" Target="slides/slide43.xml"/><Relationship Id="rId52" Type="http://schemas.openxmlformats.org/officeDocument/2006/relationships/slide" Target="slides/slide42.xml"/><Relationship Id="rId51" Type="http://schemas.openxmlformats.org/officeDocument/2006/relationships/slide" Target="slides/slide41.xml"/><Relationship Id="rId50" Type="http://schemas.openxmlformats.org/officeDocument/2006/relationships/slide" Target="slides/slide40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39.xml"/><Relationship Id="rId48" Type="http://schemas.openxmlformats.org/officeDocument/2006/relationships/slide" Target="slides/slide38.xml"/><Relationship Id="rId47" Type="http://schemas.openxmlformats.org/officeDocument/2006/relationships/slide" Target="slides/slide37.xml"/><Relationship Id="rId46" Type="http://schemas.openxmlformats.org/officeDocument/2006/relationships/slide" Target="slides/slide36.xml"/><Relationship Id="rId45" Type="http://schemas.openxmlformats.org/officeDocument/2006/relationships/slide" Target="slides/slide35.xml"/><Relationship Id="rId44" Type="http://schemas.openxmlformats.org/officeDocument/2006/relationships/slide" Target="slides/slide34.xml"/><Relationship Id="rId43" Type="http://schemas.openxmlformats.org/officeDocument/2006/relationships/slide" Target="slides/slide33.xml"/><Relationship Id="rId42" Type="http://schemas.openxmlformats.org/officeDocument/2006/relationships/slide" Target="slides/slide32.xml"/><Relationship Id="rId41" Type="http://schemas.openxmlformats.org/officeDocument/2006/relationships/slide" Target="slides/slide31.xml"/><Relationship Id="rId40" Type="http://schemas.openxmlformats.org/officeDocument/2006/relationships/slide" Target="slides/slide30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9.xml"/><Relationship Id="rId38" Type="http://schemas.openxmlformats.org/officeDocument/2006/relationships/slide" Target="slides/slide28.xml"/><Relationship Id="rId37" Type="http://schemas.openxmlformats.org/officeDocument/2006/relationships/slide" Target="slides/slide27.xml"/><Relationship Id="rId36" Type="http://schemas.openxmlformats.org/officeDocument/2006/relationships/slide" Target="slides/slide26.xml"/><Relationship Id="rId35" Type="http://schemas.openxmlformats.org/officeDocument/2006/relationships/slide" Target="slides/slide25.xml"/><Relationship Id="rId34" Type="http://schemas.openxmlformats.org/officeDocument/2006/relationships/slide" Target="slides/slide24.xml"/><Relationship Id="rId33" Type="http://schemas.openxmlformats.org/officeDocument/2006/relationships/slide" Target="slides/slide23.xml"/><Relationship Id="rId32" Type="http://schemas.openxmlformats.org/officeDocument/2006/relationships/slide" Target="slides/slide22.xml"/><Relationship Id="rId31" Type="http://schemas.openxmlformats.org/officeDocument/2006/relationships/slide" Target="slides/slide21.xml"/><Relationship Id="rId30" Type="http://schemas.openxmlformats.org/officeDocument/2006/relationships/slide" Target="slides/slide20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8" Type="http://schemas.openxmlformats.org/officeDocument/2006/relationships/slide" Target="slides/slide18.xml"/><Relationship Id="rId27" Type="http://schemas.openxmlformats.org/officeDocument/2006/relationships/slide" Target="slides/slide17.xml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24" Type="http://schemas.openxmlformats.org/officeDocument/2006/relationships/slide" Target="slides/slide14.xml"/><Relationship Id="rId23" Type="http://schemas.openxmlformats.org/officeDocument/2006/relationships/slide" Target="slides/slide13.xml"/><Relationship Id="rId22" Type="http://schemas.openxmlformats.org/officeDocument/2006/relationships/slide" Target="slides/slide12.xml"/><Relationship Id="rId21" Type="http://schemas.openxmlformats.org/officeDocument/2006/relationships/slide" Target="slides/slide11.xml"/><Relationship Id="rId20" Type="http://schemas.openxmlformats.org/officeDocument/2006/relationships/slide" Target="slides/slide10.xml"/><Relationship Id="rId2" Type="http://schemas.openxmlformats.org/officeDocument/2006/relationships/theme" Target="theme/theme1.xml"/><Relationship Id="rId19" Type="http://schemas.openxmlformats.org/officeDocument/2006/relationships/slide" Target="slides/slide9.xml"/><Relationship Id="rId18" Type="http://schemas.openxmlformats.org/officeDocument/2006/relationships/slide" Target="slides/slide8.xml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5" Type="http://schemas.openxmlformats.org/officeDocument/2006/relationships/slide" Target="slides/slide5.xml"/><Relationship Id="rId14" Type="http://schemas.openxmlformats.org/officeDocument/2006/relationships/slide" Target="slides/slide4.xml"/><Relationship Id="rId13" Type="http://schemas.openxmlformats.org/officeDocument/2006/relationships/slide" Target="slides/slide3.xml"/><Relationship Id="rId12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3" name="Rounded Rectangle 8192"/>
          <p:cNvSpPr/>
          <p:nvPr/>
        </p:nvSpPr>
        <p:spPr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>
            <a:noFill/>
          </a:ln>
        </p:spPr>
        <p:txBody>
          <a:bodyPr/>
          <a:p>
            <a:endParaRPr lang="en-US"/>
          </a:p>
        </p:txBody>
      </p:sp>
      <p:sp>
        <p:nvSpPr>
          <p:cNvPr id="8194" name="Rounded Rectangle 8193"/>
          <p:cNvSpPr/>
          <p:nvPr/>
        </p:nvSpPr>
        <p:spPr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8195" name="Rounded Rectangle 8194"/>
          <p:cNvSpPr/>
          <p:nvPr/>
        </p:nvSpPr>
        <p:spPr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8196" name="Rounded Rectangle 8195"/>
          <p:cNvSpPr/>
          <p:nvPr/>
        </p:nvSpPr>
        <p:spPr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8197" name="Rounded Rectangle 8196"/>
          <p:cNvSpPr/>
          <p:nvPr/>
        </p:nvSpPr>
        <p:spPr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8198" name="Rounded Rectangle 8197"/>
          <p:cNvSpPr/>
          <p:nvPr/>
        </p:nvSpPr>
        <p:spPr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8199" name="Rounded Rectangle 8198"/>
          <p:cNvSpPr/>
          <p:nvPr/>
        </p:nvSpPr>
        <p:spPr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8200" name="Rounded Rectangle 8199"/>
          <p:cNvSpPr/>
          <p:nvPr/>
        </p:nvSpPr>
        <p:spPr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8201" name="Rounded Rectangle 8200"/>
          <p:cNvSpPr/>
          <p:nvPr/>
        </p:nvSpPr>
        <p:spPr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8202" name="Rounded Rectangle 8201"/>
          <p:cNvSpPr/>
          <p:nvPr/>
        </p:nvSpPr>
        <p:spPr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8203" name="Rounded Rectangle 8202"/>
          <p:cNvSpPr/>
          <p:nvPr/>
        </p:nvSpPr>
        <p:spPr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8204" name="Rounded Rectangle 8203"/>
          <p:cNvSpPr/>
          <p:nvPr/>
        </p:nvSpPr>
        <p:spPr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8205" name="Slide Image Placeholder 8204"/>
          <p:cNvSpPr>
            <a:spLocks noGrp="1"/>
          </p:cNvSpPr>
          <p:nvPr>
            <p:ph type="sldImg"/>
          </p:nvPr>
        </p:nvSpPr>
        <p:spPr>
          <a:xfrm>
            <a:off x="1106488" y="812800"/>
            <a:ext cx="5324475" cy="39878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lvl="0"/>
          </a:p>
        </p:txBody>
      </p:sp>
      <p:sp>
        <p:nvSpPr>
          <p:cNvPr id="8206" name="Text Placeholder 8205"/>
          <p:cNvSpPr>
            <a:spLocks noGrp="1"/>
          </p:cNvSpPr>
          <p:nvPr>
            <p:ph type="body"/>
          </p:nvPr>
        </p:nvSpPr>
        <p:spPr>
          <a:xfrm>
            <a:off x="755650" y="5078413"/>
            <a:ext cx="6027738" cy="47910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p>
            <a:pPr lvl="0"/>
          </a:p>
        </p:txBody>
      </p:sp>
      <p:sp>
        <p:nvSpPr>
          <p:cNvPr id="8207" name="Header Placeholder 8206"/>
          <p:cNvSpPr>
            <a:spLocks noGrp="1"/>
          </p:cNvSpPr>
          <p:nvPr>
            <p:ph type="hdr"/>
          </p:nvPr>
        </p:nvSpPr>
        <p:spPr>
          <a:xfrm>
            <a:off x="0" y="0"/>
            <a:ext cx="3260725" cy="5143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p>
            <a:pPr lvl="0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8208" name="Date Placeholder 8207"/>
          <p:cNvSpPr>
            <a:spLocks noGrp="1"/>
          </p:cNvSpPr>
          <p:nvPr>
            <p:ph type="dt"/>
          </p:nvPr>
        </p:nvSpPr>
        <p:spPr>
          <a:xfrm>
            <a:off x="4278313" y="0"/>
            <a:ext cx="3260725" cy="5143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8209" name="Footer Placeholder 8208"/>
          <p:cNvSpPr>
            <a:spLocks noGrp="1"/>
          </p:cNvSpPr>
          <p:nvPr>
            <p:ph type="ftr"/>
          </p:nvPr>
        </p:nvSpPr>
        <p:spPr>
          <a:xfrm>
            <a:off x="0" y="10155238"/>
            <a:ext cx="3260725" cy="5143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b" anchorCtr="0"/>
          <a:p>
            <a:pPr lvl="0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8210" name="Slide Number Placeholder 8209"/>
          <p:cNvSpPr>
            <a:spLocks noGrp="1"/>
          </p:cNvSpPr>
          <p:nvPr>
            <p:ph type="sldNum"/>
          </p:nvPr>
        </p:nvSpPr>
        <p:spPr>
          <a:xfrm>
            <a:off x="4278313" y="10155238"/>
            <a:ext cx="3260725" cy="5143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b" anchorCtr="0"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44958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1pPr>
    <a:lvl2pPr marL="742950" lvl="1" indent="-285750" algn="l" defTabSz="44958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2pPr>
    <a:lvl3pPr marL="1143000" lvl="2" indent="-228600" algn="l" defTabSz="44958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3pPr>
    <a:lvl4pPr marL="1600200" lvl="3" indent="-228600" algn="l" defTabSz="44958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4pPr>
    <a:lvl5pPr marL="2057400" lvl="4" indent="-228600" algn="l" defTabSz="44958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5pPr>
    <a:lvl6pPr marL="2286000" lvl="5" indent="-228600" algn="l" defTabSz="44958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6pPr>
    <a:lvl7pPr marL="2743200" lvl="6" indent="-228600" algn="l" defTabSz="44958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7pPr>
    <a:lvl8pPr marL="3200400" lvl="7" indent="-228600" algn="l" defTabSz="44958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8pPr>
    <a:lvl9pPr marL="3657600" lvl="8" indent="-228600" algn="l" defTabSz="44958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61441" name="Slide Image Placeholder 61440"/>
          <p:cNvSpPr txBox="1"/>
          <p:nvPr>
            <p:ph type="sldImg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1442" name="Text Placeholder 61441"/>
          <p:cNvSpPr txBox="1"/>
          <p:nvPr>
            <p:ph type="body" idx="1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67585" name="Slide Image Placeholder 67584"/>
          <p:cNvSpPr txBox="1"/>
          <p:nvPr>
            <p:ph type="sldImg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7586" name="Text Placeholder 67585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68609" name="Slide Image Placeholder 68608"/>
          <p:cNvSpPr txBox="1"/>
          <p:nvPr>
            <p:ph type="sldImg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8610" name="Text Placeholder 68609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69633" name="Slide Image Placeholder 69632"/>
          <p:cNvSpPr txBox="1"/>
          <p:nvPr>
            <p:ph type="sldImg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9634" name="Text Placeholder 69633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70657" name="Slide Image Placeholder 70656"/>
          <p:cNvSpPr txBox="1"/>
          <p:nvPr>
            <p:ph type="sldImg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0658" name="Text Placeholder 70657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71681" name="Slide Image Placeholder 71680"/>
          <p:cNvSpPr txBox="1"/>
          <p:nvPr>
            <p:ph type="sldImg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1682" name="Text Placeholder 71681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72705" name="Slide Image Placeholder 72704"/>
          <p:cNvSpPr txBox="1"/>
          <p:nvPr>
            <p:ph type="sldImg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2706" name="Text Placeholder 72705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73729" name="Slide Image Placeholder 73728"/>
          <p:cNvSpPr txBox="1"/>
          <p:nvPr>
            <p:ph type="sldImg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3730" name="Text Placeholder 73729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74753" name="Slide Image Placeholder 74752"/>
          <p:cNvSpPr txBox="1"/>
          <p:nvPr>
            <p:ph type="sldImg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4754" name="Text Placeholder 74753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75777" name="Slide Image Placeholder 75776"/>
          <p:cNvSpPr txBox="1"/>
          <p:nvPr>
            <p:ph type="sldImg"/>
          </p:nvPr>
        </p:nvSpPr>
        <p:spPr>
          <a:xfrm>
            <a:off x="1106488" y="812800"/>
            <a:ext cx="5278437" cy="394176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5778" name="Text Placeholder 75777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76801" name="Slide Image Placeholder 76800"/>
          <p:cNvSpPr txBox="1"/>
          <p:nvPr>
            <p:ph type="sldImg"/>
          </p:nvPr>
        </p:nvSpPr>
        <p:spPr>
          <a:xfrm>
            <a:off x="1106488" y="812800"/>
            <a:ext cx="5278437" cy="394176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6802" name="Text Placeholder 76801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62465" name="Slide Image Placeholder 62464"/>
          <p:cNvSpPr txBox="1"/>
          <p:nvPr>
            <p:ph type="sldImg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2466" name="Text Placeholder 62465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77825" name="Slide Image Placeholder 77824"/>
          <p:cNvSpPr txBox="1"/>
          <p:nvPr>
            <p:ph type="sldImg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7826" name="Text Placeholder 77825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78849" name="Slide Image Placeholder 78848"/>
          <p:cNvSpPr txBox="1"/>
          <p:nvPr>
            <p:ph type="sldImg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8850" name="Text Placeholder 78849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79873" name="Slide Image Placeholder 79872"/>
          <p:cNvSpPr txBox="1"/>
          <p:nvPr>
            <p:ph type="sldImg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9874" name="Text Placeholder 79873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80897" name="Slide Image Placeholder 80896"/>
          <p:cNvSpPr txBox="1"/>
          <p:nvPr>
            <p:ph type="sldImg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80898" name="Text Placeholder 80897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81921" name="Slide Image Placeholder 81920"/>
          <p:cNvSpPr txBox="1"/>
          <p:nvPr>
            <p:ph type="sldImg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81922" name="Text Placeholder 81921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82945" name="Slide Image Placeholder 82944"/>
          <p:cNvSpPr txBox="1"/>
          <p:nvPr>
            <p:ph type="sldImg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82946" name="Text Placeholder 82945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83969" name="Slide Image Placeholder 83968"/>
          <p:cNvSpPr txBox="1"/>
          <p:nvPr>
            <p:ph type="sldImg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83970" name="Text Placeholder 83969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84993" name="Slide Image Placeholder 84992"/>
          <p:cNvSpPr txBox="1"/>
          <p:nvPr>
            <p:ph type="sldImg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84994" name="Text Placeholder 84993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86017" name="Slide Image Placeholder 86016"/>
          <p:cNvSpPr txBox="1"/>
          <p:nvPr>
            <p:ph type="sldImg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86018" name="Text Placeholder 86017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87041" name="Slide Image Placeholder 87040"/>
          <p:cNvSpPr txBox="1"/>
          <p:nvPr>
            <p:ph type="sldImg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87042" name="Text Placeholder 87041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63489" name="Slide Image Placeholder 63488"/>
          <p:cNvSpPr txBox="1"/>
          <p:nvPr>
            <p:ph type="sldImg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3490" name="Text Placeholder 63489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88065" name="Slide Image Placeholder 88064"/>
          <p:cNvSpPr txBox="1"/>
          <p:nvPr>
            <p:ph type="sldImg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88066" name="Text Placeholder 88065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89089" name="Slide Image Placeholder 89088"/>
          <p:cNvSpPr txBox="1"/>
          <p:nvPr>
            <p:ph type="sldImg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89090" name="Text Placeholder 89089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90113" name="Slide Image Placeholder 90112"/>
          <p:cNvSpPr txBox="1"/>
          <p:nvPr>
            <p:ph type="sldImg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90114" name="Text Placeholder 90113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91137" name="Slide Image Placeholder 91136"/>
          <p:cNvSpPr txBox="1"/>
          <p:nvPr>
            <p:ph type="sldImg"/>
          </p:nvPr>
        </p:nvSpPr>
        <p:spPr>
          <a:xfrm>
            <a:off x="1293813" y="801688"/>
            <a:ext cx="4940300" cy="3975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91138" name="Text Placeholder 91137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92161" name="Slide Image Placeholder 92160"/>
          <p:cNvSpPr txBox="1"/>
          <p:nvPr>
            <p:ph type="sldImg"/>
          </p:nvPr>
        </p:nvSpPr>
        <p:spPr>
          <a:xfrm>
            <a:off x="1293813" y="801688"/>
            <a:ext cx="4940300" cy="3975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92162" name="Text Placeholder 92161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93185" name="Slide Image Placeholder 93184"/>
          <p:cNvSpPr txBox="1"/>
          <p:nvPr>
            <p:ph type="sldImg"/>
          </p:nvPr>
        </p:nvSpPr>
        <p:spPr>
          <a:xfrm>
            <a:off x="1293813" y="801688"/>
            <a:ext cx="4940300" cy="3975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93186" name="Text Placeholder 93185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94209" name="Slide Image Placeholder 94208"/>
          <p:cNvSpPr txBox="1"/>
          <p:nvPr>
            <p:ph type="sldImg"/>
          </p:nvPr>
        </p:nvSpPr>
        <p:spPr>
          <a:xfrm>
            <a:off x="1293813" y="801688"/>
            <a:ext cx="4940300" cy="3975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94210" name="Text Placeholder 94209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95233" name="Slide Image Placeholder 95232"/>
          <p:cNvSpPr txBox="1"/>
          <p:nvPr>
            <p:ph type="sldImg"/>
          </p:nvPr>
        </p:nvSpPr>
        <p:spPr>
          <a:xfrm>
            <a:off x="1293813" y="801688"/>
            <a:ext cx="4940300" cy="3975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95234" name="Text Placeholder 95233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96257" name="Slide Image Placeholder 96256"/>
          <p:cNvSpPr txBox="1"/>
          <p:nvPr>
            <p:ph type="sldImg"/>
          </p:nvPr>
        </p:nvSpPr>
        <p:spPr>
          <a:xfrm>
            <a:off x="1293813" y="801688"/>
            <a:ext cx="4940300" cy="3975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96258" name="Text Placeholder 96257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97281" name="Text Box 97280"/>
          <p:cNvSpPr txBox="1"/>
          <p:nvPr/>
        </p:nvSpPr>
        <p:spPr>
          <a:xfrm>
            <a:off x="4284663" y="10156825"/>
            <a:ext cx="3276600" cy="534988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97282" name="Slide Image Placeholder 97281"/>
          <p:cNvSpPr txBox="1"/>
          <p:nvPr>
            <p:ph type="sldImg"/>
          </p:nvPr>
        </p:nvSpPr>
        <p:spPr>
          <a:xfrm>
            <a:off x="1293813" y="801688"/>
            <a:ext cx="4940300" cy="3975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97283" name="Text Placeholder 97282"/>
          <p:cNvSpPr txBox="1"/>
          <p:nvPr>
            <p:ph type="body" idx="1"/>
          </p:nvPr>
        </p:nvSpPr>
        <p:spPr>
          <a:xfrm>
            <a:off x="1008063" y="5078413"/>
            <a:ext cx="5543550" cy="4811712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dirty="0" err="1"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64513" name="Slide Image Placeholder 64512"/>
          <p:cNvSpPr txBox="1"/>
          <p:nvPr>
            <p:ph type="sldImg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4514" name="Text Placeholder 64513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98305" name="Text Box 98304"/>
          <p:cNvSpPr txBox="1"/>
          <p:nvPr/>
        </p:nvSpPr>
        <p:spPr>
          <a:xfrm>
            <a:off x="4284663" y="10156825"/>
            <a:ext cx="3276600" cy="534988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98306" name="Slide Image Placeholder 98305"/>
          <p:cNvSpPr txBox="1"/>
          <p:nvPr>
            <p:ph type="sldImg"/>
          </p:nvPr>
        </p:nvSpPr>
        <p:spPr>
          <a:xfrm>
            <a:off x="1293813" y="801688"/>
            <a:ext cx="4940300" cy="3975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98307" name="Text Placeholder 98306"/>
          <p:cNvSpPr txBox="1"/>
          <p:nvPr>
            <p:ph type="body" idx="1"/>
          </p:nvPr>
        </p:nvSpPr>
        <p:spPr>
          <a:xfrm>
            <a:off x="1008063" y="5078413"/>
            <a:ext cx="5543550" cy="4811712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dirty="0" err="1"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99329" name="Text Box 99328"/>
          <p:cNvSpPr txBox="1"/>
          <p:nvPr/>
        </p:nvSpPr>
        <p:spPr>
          <a:xfrm>
            <a:off x="4284663" y="10156825"/>
            <a:ext cx="3276600" cy="534988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99330" name="Slide Image Placeholder 99329"/>
          <p:cNvSpPr txBox="1"/>
          <p:nvPr>
            <p:ph type="sldImg"/>
          </p:nvPr>
        </p:nvSpPr>
        <p:spPr>
          <a:xfrm>
            <a:off x="1293813" y="801688"/>
            <a:ext cx="4940300" cy="3975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99331" name="Text Placeholder 99330"/>
          <p:cNvSpPr txBox="1"/>
          <p:nvPr>
            <p:ph type="body" idx="1"/>
          </p:nvPr>
        </p:nvSpPr>
        <p:spPr>
          <a:xfrm>
            <a:off x="1008063" y="5078413"/>
            <a:ext cx="5543550" cy="48117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p>
            <a:pPr lvl="0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400" dirty="0" err="1">
                <a:latin typeface="Arial" panose="020B0604020202020204" pitchFamily="34" charset="0"/>
                <a:cs typeface="ヒラギノ角ゴ Pro W3" charset="0"/>
              </a:rPr>
              <a:t>http://pt.wikipedia.org/wiki/Designação de Bayer</a:t>
            </a:r>
            <a:endParaRPr lang="pt-BR" altLang="x-none" sz="1400" dirty="0" err="1">
              <a:latin typeface="Arial" panose="020B0604020202020204" pitchFamily="34" charset="0"/>
              <a:cs typeface="ヒラギノ角ゴ Pro W3" charset="0"/>
            </a:endParaRPr>
          </a:p>
          <a:p>
            <a:pPr lvl="0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1400" dirty="0" err="1">
              <a:latin typeface="Arial" panose="020B0604020202020204" pitchFamily="34" charset="0"/>
              <a:cs typeface="ヒラギノ角ゴ Pro W3" charset="0"/>
            </a:endParaRPr>
          </a:p>
          <a:p>
            <a:pPr lvl="0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400" dirty="0" err="1">
                <a:latin typeface="Arial" panose="020B0604020202020204" pitchFamily="34" charset="0"/>
                <a:cs typeface="ヒラギノ角ゴ Pro W3" charset="0"/>
              </a:rPr>
              <a:t>Tradicionalmente, as estrelas eram divididas em seis classes de magnitudes, então Bayer catalogava primeiro todas as estrelas de primeira magnitude, seguidas pelas estrelas de segunda magnitude, e assim por diante. Porém, não havia um método de saber a luminosidade aparente entre as estrelas de primeira magnitude, por exemplo. Órion é um ótimo exemplo do método de Bayer (lembre-se que, quanto menor a magnitude de uma estrela, mais brilhante ela é). Ele primeiro designou as duas estrelas de 1ª magnitude, Betelgeuse e Rigel, como alfa e beta, mesmo a segunda sendo mais brilhante que a primeira.</a:t>
            </a:r>
            <a:endParaRPr lang="pt-BR" altLang="x-none" sz="1400" dirty="0" err="1">
              <a:latin typeface="Arial" panose="020B0604020202020204" pitchFamily="34" charset="0"/>
              <a:cs typeface="ヒラギノ角ゴ Pro W3" charset="0"/>
            </a:endParaRPr>
          </a:p>
          <a:p>
            <a:pPr lvl="0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1400" dirty="0" err="1">
              <a:latin typeface="Arial" panose="020B0604020202020204" pitchFamily="34" charset="0"/>
              <a:cs typeface="ヒラギノ角ゴ Pro W3" charset="0"/>
            </a:endParaRPr>
          </a:p>
          <a:p>
            <a:pPr lvl="0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400" dirty="0" err="1">
                <a:latin typeface="Arial" panose="020B0604020202020204" pitchFamily="34" charset="0"/>
                <a:cs typeface="ヒラギノ角ゴ Pro W3" charset="0"/>
              </a:rPr>
              <a:t>Então, alfa nem sempre é a estrela mais brilhante de uma constelação. Há casos em que até mesmo o genitivo da estrela é diferente do genitivo da constelação em que ela se encontra, pois as fronteiras das constelações mudaram desde Bayer.</a:t>
            </a:r>
            <a:endParaRPr lang="pt-BR" altLang="x-none" sz="1400" dirty="0" err="1">
              <a:latin typeface="Arial" panose="020B0604020202020204" pitchFamily="34" charset="0"/>
              <a:ea typeface="ヒラギノ角ゴ Pro W3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100353" name="Slide Image Placeholder 100352"/>
          <p:cNvSpPr txBox="1"/>
          <p:nvPr>
            <p:ph type="sldImg"/>
          </p:nvPr>
        </p:nvSpPr>
        <p:spPr>
          <a:xfrm>
            <a:off x="1293813" y="801688"/>
            <a:ext cx="4940300" cy="3975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00354" name="Text Placeholder 100353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101377" name="Text Box 101376"/>
          <p:cNvSpPr txBox="1"/>
          <p:nvPr/>
        </p:nvSpPr>
        <p:spPr>
          <a:xfrm>
            <a:off x="4284663" y="10156825"/>
            <a:ext cx="3276600" cy="534988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101378" name="Slide Image Placeholder 101377"/>
          <p:cNvSpPr txBox="1"/>
          <p:nvPr>
            <p:ph type="sldImg"/>
          </p:nvPr>
        </p:nvSpPr>
        <p:spPr>
          <a:xfrm>
            <a:off x="1293813" y="801688"/>
            <a:ext cx="4940300" cy="3975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01379" name="Text Placeholder 101378"/>
          <p:cNvSpPr txBox="1"/>
          <p:nvPr>
            <p:ph type="body" idx="1"/>
          </p:nvPr>
        </p:nvSpPr>
        <p:spPr>
          <a:xfrm>
            <a:off x="1008063" y="5078413"/>
            <a:ext cx="5543550" cy="48117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p>
            <a:pPr lvl="0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400" dirty="0" err="1">
                <a:latin typeface="Arial" panose="020B0604020202020204" pitchFamily="34" charset="0"/>
                <a:cs typeface="ヒラギノ角ゴ Pro W3" charset="0"/>
              </a:rPr>
              <a:t>http://pt.wikipedia.org/wiki/Designação de Bayer</a:t>
            </a:r>
            <a:endParaRPr lang="pt-BR" altLang="x-none" sz="1400" dirty="0" err="1">
              <a:latin typeface="Arial" panose="020B0604020202020204" pitchFamily="34" charset="0"/>
              <a:cs typeface="ヒラギノ角ゴ Pro W3" charset="0"/>
            </a:endParaRPr>
          </a:p>
          <a:p>
            <a:pPr lvl="0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1400" dirty="0" err="1">
              <a:latin typeface="Arial" panose="020B0604020202020204" pitchFamily="34" charset="0"/>
              <a:cs typeface="ヒラギノ角ゴ Pro W3" charset="0"/>
            </a:endParaRPr>
          </a:p>
          <a:p>
            <a:pPr lvl="0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400" dirty="0" err="1">
                <a:latin typeface="Arial" panose="020B0604020202020204" pitchFamily="34" charset="0"/>
                <a:cs typeface="ヒラギノ角ゴ Pro W3" charset="0"/>
              </a:rPr>
              <a:t>Tradicionalmente, as estrelas eram divididas em seis classes de magnitudes, então Bayer catalogava primeiro todas as estrelas de primeira magnitude, seguidas pelas estrelas de segunda magnitude, e assim por diante. Porém, não havia um método de saber a luminosidade aparente entre as estrelas de primeira magnitude, por exemplo. Órion é um ótimo exemplo do método de Bayer (lembre-se que, quanto menor a magnitude de uma estrela, mais brilhante ela é). Ele primeiro designou as duas estrelas de 1ª magnitude, Betelgeuse e Rigel, como alfa e beta, mesmo a segunda sendo mais brilhante que a primeira.</a:t>
            </a:r>
            <a:endParaRPr lang="pt-BR" altLang="x-none" sz="1400" dirty="0" err="1">
              <a:latin typeface="Arial" panose="020B0604020202020204" pitchFamily="34" charset="0"/>
              <a:cs typeface="ヒラギノ角ゴ Pro W3" charset="0"/>
            </a:endParaRPr>
          </a:p>
          <a:p>
            <a:pPr lvl="0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1400" dirty="0" err="1">
              <a:latin typeface="Arial" panose="020B0604020202020204" pitchFamily="34" charset="0"/>
              <a:cs typeface="ヒラギノ角ゴ Pro W3" charset="0"/>
            </a:endParaRPr>
          </a:p>
          <a:p>
            <a:pPr lvl="0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400" dirty="0" err="1">
                <a:latin typeface="Arial" panose="020B0604020202020204" pitchFamily="34" charset="0"/>
                <a:cs typeface="ヒラギノ角ゴ Pro W3" charset="0"/>
              </a:rPr>
              <a:t>Então, alfa nem sempre é a estrela mais brilhante de uma constelação. Há casos em que até mesmo o genitivo da estrela é diferente do genitivo da constelação em que ela se encontra, pois as fronteiras das constelações mudaram desde Bayer.</a:t>
            </a:r>
            <a:endParaRPr lang="pt-BR" altLang="x-none" sz="1400" dirty="0" err="1">
              <a:latin typeface="Arial" panose="020B0604020202020204" pitchFamily="34" charset="0"/>
              <a:ea typeface="ヒラギノ角ゴ Pro W3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102401" name="Text Box 102400"/>
          <p:cNvSpPr txBox="1"/>
          <p:nvPr/>
        </p:nvSpPr>
        <p:spPr>
          <a:xfrm>
            <a:off x="4284663" y="10156825"/>
            <a:ext cx="3276600" cy="534988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102402" name="Slide Image Placeholder 102401"/>
          <p:cNvSpPr txBox="1"/>
          <p:nvPr>
            <p:ph type="sldImg"/>
          </p:nvPr>
        </p:nvSpPr>
        <p:spPr>
          <a:xfrm>
            <a:off x="1293813" y="801688"/>
            <a:ext cx="4940300" cy="3975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02403" name="Text Placeholder 102402"/>
          <p:cNvSpPr txBox="1"/>
          <p:nvPr>
            <p:ph type="body" idx="1"/>
          </p:nvPr>
        </p:nvSpPr>
        <p:spPr>
          <a:xfrm>
            <a:off x="1008063" y="5078413"/>
            <a:ext cx="5543550" cy="4811712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dirty="0" err="1"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103425" name="Text Box 103424"/>
          <p:cNvSpPr txBox="1"/>
          <p:nvPr/>
        </p:nvSpPr>
        <p:spPr>
          <a:xfrm>
            <a:off x="4284663" y="10156825"/>
            <a:ext cx="3276600" cy="534988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103426" name="Slide Image Placeholder 103425"/>
          <p:cNvSpPr txBox="1"/>
          <p:nvPr>
            <p:ph type="sldImg"/>
          </p:nvPr>
        </p:nvSpPr>
        <p:spPr>
          <a:xfrm>
            <a:off x="1293813" y="801688"/>
            <a:ext cx="4940300" cy="3975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03427" name="Text Placeholder 103426"/>
          <p:cNvSpPr txBox="1"/>
          <p:nvPr>
            <p:ph type="body" idx="1"/>
          </p:nvPr>
        </p:nvSpPr>
        <p:spPr>
          <a:xfrm>
            <a:off x="1008063" y="5078413"/>
            <a:ext cx="5543550" cy="4811712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p>
            <a:pPr lvl="0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400" dirty="0" err="1">
                <a:latin typeface="Arial" panose="020B0604020202020204" pitchFamily="34" charset="0"/>
                <a:cs typeface="ヒラギノ角ゴ Pro W3" charset="0"/>
              </a:rPr>
              <a:t>http://www.silvestre.eng.br/astronomia/astrodicas/orientac/</a:t>
            </a:r>
            <a:endParaRPr lang="en-US" altLang="x-none" sz="1400" dirty="0" err="1">
              <a:latin typeface="Arial" panose="020B0604020202020204" pitchFamily="34" charset="0"/>
              <a:ea typeface="ヒラギノ角ゴ Pro W3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104449" name="Text Box 104448"/>
          <p:cNvSpPr txBox="1"/>
          <p:nvPr/>
        </p:nvSpPr>
        <p:spPr>
          <a:xfrm>
            <a:off x="4284663" y="10156825"/>
            <a:ext cx="3276600" cy="534988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104450" name="Slide Image Placeholder 104449"/>
          <p:cNvSpPr txBox="1"/>
          <p:nvPr>
            <p:ph type="sldImg"/>
          </p:nvPr>
        </p:nvSpPr>
        <p:spPr>
          <a:xfrm>
            <a:off x="1293813" y="801688"/>
            <a:ext cx="4940300" cy="3975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04451" name="Text Placeholder 104450"/>
          <p:cNvSpPr txBox="1"/>
          <p:nvPr>
            <p:ph type="body" idx="1"/>
          </p:nvPr>
        </p:nvSpPr>
        <p:spPr>
          <a:xfrm>
            <a:off x="1008063" y="5078413"/>
            <a:ext cx="5543550" cy="4811712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dirty="0" err="1"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105473" name="Slide Image Placeholder 105472"/>
          <p:cNvSpPr txBox="1"/>
          <p:nvPr>
            <p:ph type="sldImg"/>
          </p:nvPr>
        </p:nvSpPr>
        <p:spPr>
          <a:xfrm>
            <a:off x="1293813" y="801688"/>
            <a:ext cx="4940300" cy="3975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05474" name="Text Placeholder 105473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106497" name="Slide Image Placeholder 106496"/>
          <p:cNvSpPr txBox="1"/>
          <p:nvPr>
            <p:ph type="sldImg"/>
          </p:nvPr>
        </p:nvSpPr>
        <p:spPr>
          <a:xfrm>
            <a:off x="1293813" y="801688"/>
            <a:ext cx="4940300" cy="3975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06498" name="Text Placeholder 106497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107521" name="Slide Image Placeholder 107520"/>
          <p:cNvSpPr txBox="1"/>
          <p:nvPr>
            <p:ph type="sldImg"/>
          </p:nvPr>
        </p:nvSpPr>
        <p:spPr>
          <a:xfrm>
            <a:off x="1293813" y="801688"/>
            <a:ext cx="4940300" cy="3975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07522" name="Text Placeholder 107521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65537" name="Slide Image Placeholder 65536"/>
          <p:cNvSpPr txBox="1"/>
          <p:nvPr>
            <p:ph type="sldImg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5538" name="Text Placeholder 65537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108545" name="Slide Image Placeholder 108544"/>
          <p:cNvSpPr txBox="1"/>
          <p:nvPr>
            <p:ph type="sldImg"/>
          </p:nvPr>
        </p:nvSpPr>
        <p:spPr>
          <a:xfrm>
            <a:off x="1293813" y="801688"/>
            <a:ext cx="4940300" cy="3975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08546" name="Text Placeholder 108545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109569" name="Slide Image Placeholder 109568"/>
          <p:cNvSpPr txBox="1"/>
          <p:nvPr>
            <p:ph type="sldImg"/>
          </p:nvPr>
        </p:nvSpPr>
        <p:spPr>
          <a:xfrm>
            <a:off x="1293813" y="801688"/>
            <a:ext cx="4940300" cy="3975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09570" name="Text Placeholder 109569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110593" name="Slide Image Placeholder 110592"/>
          <p:cNvSpPr txBox="1"/>
          <p:nvPr>
            <p:ph type="sldImg"/>
          </p:nvPr>
        </p:nvSpPr>
        <p:spPr>
          <a:xfrm>
            <a:off x="1293813" y="801688"/>
            <a:ext cx="4940300" cy="3975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10594" name="Text Placeholder 110593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111617" name="Slide Image Placeholder 111616"/>
          <p:cNvSpPr txBox="1"/>
          <p:nvPr>
            <p:ph type="sldImg"/>
          </p:nvPr>
        </p:nvSpPr>
        <p:spPr>
          <a:xfrm>
            <a:off x="1293813" y="801688"/>
            <a:ext cx="4940300" cy="3975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11618" name="Text Placeholder 111617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112641" name="Slide Image Placeholder 112640"/>
          <p:cNvSpPr txBox="1"/>
          <p:nvPr>
            <p:ph type="sldImg"/>
          </p:nvPr>
        </p:nvSpPr>
        <p:spPr>
          <a:xfrm>
            <a:off x="1293813" y="801688"/>
            <a:ext cx="4940300" cy="3975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12642" name="Text Placeholder 112641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/>
          </p:nvPr>
        </p:nvSpPr>
        <p:spPr/>
      </p:sp>
      <p:sp>
        <p:nvSpPr>
          <p:cNvPr id="3" name="Text Placeholder 2"/>
          <p:cNvSpPr/>
          <p:nvPr>
            <p:ph type="body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39234A-3F0C-440C-B5DD-29C483095C12}" type="slidenum">
              <a:rPr lang="pt-BR" smtClean="0"/>
            </a:fld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65537" name="Slide Image Placeholder 65536"/>
          <p:cNvSpPr txBox="1"/>
          <p:nvPr>
            <p:ph type="sldImg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5538" name="Text Placeholder 65537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rtl="0" eaLnBrk="1">
              <a:lnSpc>
                <a:spcPct val="93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A0DB2DC-4C9A-4742-B13C-FB6460FD3503}" type="slidenum">
              <a:rPr lang="en-US" altLang="x-none" sz="1400" dirty="0" err="1">
                <a:latin typeface="Times New Roman" panose="02020603050405020304" pitchFamily="16" charset="0"/>
              </a:rPr>
            </a:fld>
            <a:endParaRPr lang="en-US" altLang="x-none" sz="1400" dirty="0" err="1">
              <a:latin typeface="Times New Roman" panose="02020603050405020304" pitchFamily="16" charset="0"/>
            </a:endParaRPr>
          </a:p>
        </p:txBody>
      </p:sp>
      <p:sp>
        <p:nvSpPr>
          <p:cNvPr id="66561" name="Slide Image Placeholder 66560"/>
          <p:cNvSpPr txBox="1"/>
          <p:nvPr>
            <p:ph type="sldImg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6562" name="Text Placeholder 66561"/>
          <p:cNvSpPr txBox="1"/>
          <p:nvPr>
            <p:ph type="body" idx="1"/>
          </p:nvPr>
        </p:nvSpPr>
        <p:spPr>
          <a:xfrm>
            <a:off x="755650" y="5078413"/>
            <a:ext cx="6038850" cy="4802187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523" y="1237717"/>
            <a:ext cx="7557135" cy="2632992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523" y="3972247"/>
            <a:ext cx="7557135" cy="1825938"/>
          </a:xfrm>
        </p:spPr>
        <p:txBody>
          <a:bodyPr/>
          <a:lstStyle>
            <a:lvl1pPr marL="0" indent="0" algn="ctr">
              <a:buNone/>
              <a:defRPr sz="1985"/>
            </a:lvl1pPr>
            <a:lvl2pPr marL="377825" indent="0" algn="ctr">
              <a:buNone/>
              <a:defRPr sz="1655"/>
            </a:lvl2pPr>
            <a:lvl3pPr marL="755650" indent="0" algn="ctr">
              <a:buNone/>
              <a:defRPr sz="1490"/>
            </a:lvl3pPr>
            <a:lvl4pPr marL="1133475" indent="0" algn="ctr">
              <a:buNone/>
              <a:defRPr sz="1320"/>
            </a:lvl4pPr>
            <a:lvl5pPr marL="1511300" indent="0" algn="ctr">
              <a:buNone/>
              <a:defRPr sz="1320"/>
            </a:lvl5pPr>
            <a:lvl6pPr marL="1889125" indent="0" algn="ctr">
              <a:buNone/>
              <a:defRPr sz="1320"/>
            </a:lvl6pPr>
            <a:lvl7pPr marL="2266950" indent="0" algn="ctr">
              <a:buNone/>
              <a:defRPr sz="1320"/>
            </a:lvl7pPr>
            <a:lvl8pPr marL="2644775" indent="0" algn="ctr">
              <a:buNone/>
              <a:defRPr sz="1320"/>
            </a:lvl8pPr>
            <a:lvl9pPr marL="3022600" indent="0" algn="ctr">
              <a:buNone/>
              <a:defRPr sz="132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8603" y="263525"/>
            <a:ext cx="2245122" cy="62420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263525"/>
            <a:ext cx="6605213" cy="62420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523" y="1237717"/>
            <a:ext cx="7557135" cy="2632992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523" y="3972247"/>
            <a:ext cx="7557135" cy="1825938"/>
          </a:xfrm>
        </p:spPr>
        <p:txBody>
          <a:bodyPr/>
          <a:lstStyle>
            <a:lvl1pPr marL="0" indent="0" algn="ctr">
              <a:buNone/>
              <a:defRPr sz="1985"/>
            </a:lvl1pPr>
            <a:lvl2pPr marL="377825" indent="0" algn="ctr">
              <a:buNone/>
              <a:defRPr sz="1655"/>
            </a:lvl2pPr>
            <a:lvl3pPr marL="755650" indent="0" algn="ctr">
              <a:buNone/>
              <a:defRPr sz="1490"/>
            </a:lvl3pPr>
            <a:lvl4pPr marL="1133475" indent="0" algn="ctr">
              <a:buNone/>
              <a:defRPr sz="1320"/>
            </a:lvl4pPr>
            <a:lvl5pPr marL="1511300" indent="0" algn="ctr">
              <a:buNone/>
              <a:defRPr sz="1320"/>
            </a:lvl5pPr>
            <a:lvl6pPr marL="1889125" indent="0" algn="ctr">
              <a:buNone/>
              <a:defRPr sz="1320"/>
            </a:lvl6pPr>
            <a:lvl7pPr marL="2266950" indent="0" algn="ctr">
              <a:buNone/>
              <a:defRPr sz="1320"/>
            </a:lvl7pPr>
            <a:lvl8pPr marL="2644775" indent="0" algn="ctr">
              <a:buNone/>
              <a:defRPr sz="1320"/>
            </a:lvl8pPr>
            <a:lvl9pPr marL="3022600" indent="0" algn="ctr">
              <a:buNone/>
              <a:defRPr sz="132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489" y="1885461"/>
            <a:ext cx="8690705" cy="3145935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89" y="5061158"/>
            <a:ext cx="8690705" cy="1654373"/>
          </a:xfrm>
        </p:spPr>
        <p:txBody>
          <a:bodyPr/>
          <a:lstStyle>
            <a:lvl1pPr marL="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1pPr>
            <a:lvl2pPr marL="377825" indent="0">
              <a:buNone/>
              <a:defRPr sz="1655">
                <a:solidFill>
                  <a:schemeClr val="tx1">
                    <a:tint val="75000"/>
                  </a:schemeClr>
                </a:solidFill>
              </a:defRPr>
            </a:lvl2pPr>
            <a:lvl3pPr marL="755650" indent="0">
              <a:buNone/>
              <a:defRPr sz="1490">
                <a:solidFill>
                  <a:schemeClr val="tx1">
                    <a:tint val="75000"/>
                  </a:schemeClr>
                </a:solidFill>
              </a:defRPr>
            </a:lvl3pPr>
            <a:lvl4pPr marL="113347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51130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188912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26695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64477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02260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3" y="2052638"/>
            <a:ext cx="4013057" cy="4381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6968" y="2052638"/>
            <a:ext cx="4013057" cy="4381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402652"/>
            <a:ext cx="8690705" cy="146180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050" y="1853949"/>
            <a:ext cx="4262696" cy="908592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7825" indent="0">
              <a:buNone/>
              <a:defRPr sz="1655" b="1"/>
            </a:lvl2pPr>
            <a:lvl3pPr marL="755650" indent="0">
              <a:buNone/>
              <a:defRPr sz="1490" b="1"/>
            </a:lvl3pPr>
            <a:lvl4pPr marL="1133475" indent="0">
              <a:buNone/>
              <a:defRPr sz="1320" b="1"/>
            </a:lvl4pPr>
            <a:lvl5pPr marL="1511300" indent="0">
              <a:buNone/>
              <a:defRPr sz="1320" b="1"/>
            </a:lvl5pPr>
            <a:lvl6pPr marL="1889125" indent="0">
              <a:buNone/>
              <a:defRPr sz="1320" b="1"/>
            </a:lvl6pPr>
            <a:lvl7pPr marL="2266950" indent="0">
              <a:buNone/>
              <a:defRPr sz="1320" b="1"/>
            </a:lvl7pPr>
            <a:lvl8pPr marL="2644775" indent="0">
              <a:buNone/>
              <a:defRPr sz="1320" b="1"/>
            </a:lvl8pPr>
            <a:lvl9pPr marL="302260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050" y="2762541"/>
            <a:ext cx="4262696" cy="4063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1066" y="1853949"/>
            <a:ext cx="4283689" cy="908592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7825" indent="0">
              <a:buNone/>
              <a:defRPr sz="1655" b="1"/>
            </a:lvl2pPr>
            <a:lvl3pPr marL="755650" indent="0">
              <a:buNone/>
              <a:defRPr sz="1490" b="1"/>
            </a:lvl3pPr>
            <a:lvl4pPr marL="1133475" indent="0">
              <a:buNone/>
              <a:defRPr sz="1320" b="1"/>
            </a:lvl4pPr>
            <a:lvl5pPr marL="1511300" indent="0">
              <a:buNone/>
              <a:defRPr sz="1320" b="1"/>
            </a:lvl5pPr>
            <a:lvl6pPr marL="1889125" indent="0">
              <a:buNone/>
              <a:defRPr sz="1320" b="1"/>
            </a:lvl6pPr>
            <a:lvl7pPr marL="2266950" indent="0">
              <a:buNone/>
              <a:defRPr sz="1320" b="1"/>
            </a:lvl7pPr>
            <a:lvl8pPr marL="2644775" indent="0">
              <a:buNone/>
              <a:defRPr sz="1320" b="1"/>
            </a:lvl8pPr>
            <a:lvl9pPr marL="302260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1066" y="2762541"/>
            <a:ext cx="4283689" cy="4063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504190"/>
            <a:ext cx="3249830" cy="1764665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3689" y="1088910"/>
            <a:ext cx="5101066" cy="5374525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5"/>
            </a:lvl3pPr>
            <a:lvl4pPr>
              <a:defRPr sz="1655"/>
            </a:lvl4pPr>
            <a:lvl5pPr>
              <a:defRPr sz="1655"/>
            </a:lvl5pPr>
            <a:lvl6pPr>
              <a:defRPr sz="1655"/>
            </a:lvl6pPr>
            <a:lvl7pPr>
              <a:defRPr sz="1655"/>
            </a:lvl7pPr>
            <a:lvl8pPr>
              <a:defRPr sz="1655"/>
            </a:lvl8pPr>
            <a:lvl9pPr>
              <a:defRPr sz="165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050" y="2268855"/>
            <a:ext cx="3249830" cy="4203335"/>
          </a:xfrm>
        </p:spPr>
        <p:txBody>
          <a:bodyPr/>
          <a:lstStyle>
            <a:lvl1pPr marL="0" indent="0">
              <a:buNone/>
              <a:defRPr sz="1320"/>
            </a:lvl1pPr>
            <a:lvl2pPr marL="377825" indent="0">
              <a:buNone/>
              <a:defRPr sz="1155"/>
            </a:lvl2pPr>
            <a:lvl3pPr marL="755650" indent="0">
              <a:buNone/>
              <a:defRPr sz="990"/>
            </a:lvl3pPr>
            <a:lvl4pPr marL="1133475" indent="0">
              <a:buNone/>
              <a:defRPr sz="825"/>
            </a:lvl4pPr>
            <a:lvl5pPr marL="1511300" indent="0">
              <a:buNone/>
              <a:defRPr sz="825"/>
            </a:lvl5pPr>
            <a:lvl6pPr marL="1889125" indent="0">
              <a:buNone/>
              <a:defRPr sz="825"/>
            </a:lvl6pPr>
            <a:lvl7pPr marL="2266950" indent="0">
              <a:buNone/>
              <a:defRPr sz="825"/>
            </a:lvl7pPr>
            <a:lvl8pPr marL="2644775" indent="0">
              <a:buNone/>
              <a:defRPr sz="825"/>
            </a:lvl8pPr>
            <a:lvl9pPr marL="302260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504190"/>
            <a:ext cx="3249830" cy="1764665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83689" y="1088910"/>
            <a:ext cx="5101066" cy="5374525"/>
          </a:xfrm>
        </p:spPr>
        <p:txBody>
          <a:bodyPr/>
          <a:lstStyle>
            <a:lvl1pPr marL="0" indent="0">
              <a:buNone/>
              <a:defRPr sz="2645"/>
            </a:lvl1pPr>
            <a:lvl2pPr marL="377825" indent="0">
              <a:buNone/>
              <a:defRPr sz="2315"/>
            </a:lvl2pPr>
            <a:lvl3pPr marL="755650" indent="0">
              <a:buNone/>
              <a:defRPr sz="1985"/>
            </a:lvl3pPr>
            <a:lvl4pPr marL="1133475" indent="0">
              <a:buNone/>
              <a:defRPr sz="1655"/>
            </a:lvl4pPr>
            <a:lvl5pPr marL="1511300" indent="0">
              <a:buNone/>
              <a:defRPr sz="1655"/>
            </a:lvl5pPr>
            <a:lvl6pPr marL="1889125" indent="0">
              <a:buNone/>
              <a:defRPr sz="1655"/>
            </a:lvl6pPr>
            <a:lvl7pPr marL="2266950" indent="0">
              <a:buNone/>
              <a:defRPr sz="1655"/>
            </a:lvl7pPr>
            <a:lvl8pPr marL="2644775" indent="0">
              <a:buNone/>
              <a:defRPr sz="1655"/>
            </a:lvl8pPr>
            <a:lvl9pPr marL="3022600" indent="0">
              <a:buNone/>
              <a:defRPr sz="165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050" y="2268855"/>
            <a:ext cx="3249830" cy="4203335"/>
          </a:xfrm>
        </p:spPr>
        <p:txBody>
          <a:bodyPr/>
          <a:lstStyle>
            <a:lvl1pPr marL="0" indent="0">
              <a:buNone/>
              <a:defRPr sz="1320"/>
            </a:lvl1pPr>
            <a:lvl2pPr marL="377825" indent="0">
              <a:buNone/>
              <a:defRPr sz="1155"/>
            </a:lvl2pPr>
            <a:lvl3pPr marL="755650" indent="0">
              <a:buNone/>
              <a:defRPr sz="990"/>
            </a:lvl3pPr>
            <a:lvl4pPr marL="1133475" indent="0">
              <a:buNone/>
              <a:defRPr sz="825"/>
            </a:lvl4pPr>
            <a:lvl5pPr marL="1511300" indent="0">
              <a:buNone/>
              <a:defRPr sz="825"/>
            </a:lvl5pPr>
            <a:lvl6pPr marL="1889125" indent="0">
              <a:buNone/>
              <a:defRPr sz="825"/>
            </a:lvl6pPr>
            <a:lvl7pPr marL="2266950" indent="0">
              <a:buNone/>
              <a:defRPr sz="825"/>
            </a:lvl7pPr>
            <a:lvl8pPr marL="2644775" indent="0">
              <a:buNone/>
              <a:defRPr sz="825"/>
            </a:lvl8pPr>
            <a:lvl9pPr marL="302260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33431" y="550863"/>
            <a:ext cx="2137569" cy="58832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725" y="550863"/>
            <a:ext cx="6288789" cy="58832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523" y="1237717"/>
            <a:ext cx="7557135" cy="2632992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523" y="3972247"/>
            <a:ext cx="7557135" cy="1825938"/>
          </a:xfrm>
        </p:spPr>
        <p:txBody>
          <a:bodyPr/>
          <a:lstStyle>
            <a:lvl1pPr marL="0" indent="0" algn="ctr">
              <a:buNone/>
              <a:defRPr sz="1985"/>
            </a:lvl1pPr>
            <a:lvl2pPr marL="377825" indent="0" algn="ctr">
              <a:buNone/>
              <a:defRPr sz="1655"/>
            </a:lvl2pPr>
            <a:lvl3pPr marL="755650" indent="0" algn="ctr">
              <a:buNone/>
              <a:defRPr sz="1490"/>
            </a:lvl3pPr>
            <a:lvl4pPr marL="1133475" indent="0" algn="ctr">
              <a:buNone/>
              <a:defRPr sz="1320"/>
            </a:lvl4pPr>
            <a:lvl5pPr marL="1511300" indent="0" algn="ctr">
              <a:buNone/>
              <a:defRPr sz="1320"/>
            </a:lvl5pPr>
            <a:lvl6pPr marL="1889125" indent="0" algn="ctr">
              <a:buNone/>
              <a:defRPr sz="1320"/>
            </a:lvl6pPr>
            <a:lvl7pPr marL="2266950" indent="0" algn="ctr">
              <a:buNone/>
              <a:defRPr sz="1320"/>
            </a:lvl7pPr>
            <a:lvl8pPr marL="2644775" indent="0" algn="ctr">
              <a:buNone/>
              <a:defRPr sz="1320"/>
            </a:lvl8pPr>
            <a:lvl9pPr marL="3022600" indent="0" algn="ctr">
              <a:buNone/>
              <a:defRPr sz="132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489" y="1885461"/>
            <a:ext cx="8690705" cy="3145935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89" y="5061158"/>
            <a:ext cx="8690705" cy="1654373"/>
          </a:xfrm>
        </p:spPr>
        <p:txBody>
          <a:bodyPr/>
          <a:lstStyle>
            <a:lvl1pPr marL="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1pPr>
            <a:lvl2pPr marL="377825" indent="0">
              <a:buNone/>
              <a:defRPr sz="1655">
                <a:solidFill>
                  <a:schemeClr val="tx1">
                    <a:tint val="75000"/>
                  </a:schemeClr>
                </a:solidFill>
              </a:defRPr>
            </a:lvl2pPr>
            <a:lvl3pPr marL="755650" indent="0">
              <a:buNone/>
              <a:defRPr sz="1490">
                <a:solidFill>
                  <a:schemeClr val="tx1">
                    <a:tint val="75000"/>
                  </a:schemeClr>
                </a:solidFill>
              </a:defRPr>
            </a:lvl3pPr>
            <a:lvl4pPr marL="113347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51130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188912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26695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64477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02260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2165350"/>
            <a:ext cx="4433888" cy="472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101" y="2165350"/>
            <a:ext cx="4433888" cy="472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402652"/>
            <a:ext cx="8690705" cy="146180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050" y="1853949"/>
            <a:ext cx="4262696" cy="908592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7825" indent="0">
              <a:buNone/>
              <a:defRPr sz="1655" b="1"/>
            </a:lvl2pPr>
            <a:lvl3pPr marL="755650" indent="0">
              <a:buNone/>
              <a:defRPr sz="1490" b="1"/>
            </a:lvl3pPr>
            <a:lvl4pPr marL="1133475" indent="0">
              <a:buNone/>
              <a:defRPr sz="1320" b="1"/>
            </a:lvl4pPr>
            <a:lvl5pPr marL="1511300" indent="0">
              <a:buNone/>
              <a:defRPr sz="1320" b="1"/>
            </a:lvl5pPr>
            <a:lvl6pPr marL="1889125" indent="0">
              <a:buNone/>
              <a:defRPr sz="1320" b="1"/>
            </a:lvl6pPr>
            <a:lvl7pPr marL="2266950" indent="0">
              <a:buNone/>
              <a:defRPr sz="1320" b="1"/>
            </a:lvl7pPr>
            <a:lvl8pPr marL="2644775" indent="0">
              <a:buNone/>
              <a:defRPr sz="1320" b="1"/>
            </a:lvl8pPr>
            <a:lvl9pPr marL="302260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050" y="2762541"/>
            <a:ext cx="4262696" cy="4063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1066" y="1853949"/>
            <a:ext cx="4283689" cy="908592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7825" indent="0">
              <a:buNone/>
              <a:defRPr sz="1655" b="1"/>
            </a:lvl2pPr>
            <a:lvl3pPr marL="755650" indent="0">
              <a:buNone/>
              <a:defRPr sz="1490" b="1"/>
            </a:lvl3pPr>
            <a:lvl4pPr marL="1133475" indent="0">
              <a:buNone/>
              <a:defRPr sz="1320" b="1"/>
            </a:lvl4pPr>
            <a:lvl5pPr marL="1511300" indent="0">
              <a:buNone/>
              <a:defRPr sz="1320" b="1"/>
            </a:lvl5pPr>
            <a:lvl6pPr marL="1889125" indent="0">
              <a:buNone/>
              <a:defRPr sz="1320" b="1"/>
            </a:lvl6pPr>
            <a:lvl7pPr marL="2266950" indent="0">
              <a:buNone/>
              <a:defRPr sz="1320" b="1"/>
            </a:lvl7pPr>
            <a:lvl8pPr marL="2644775" indent="0">
              <a:buNone/>
              <a:defRPr sz="1320" b="1"/>
            </a:lvl8pPr>
            <a:lvl9pPr marL="302260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1066" y="2762541"/>
            <a:ext cx="4283689" cy="4063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489" y="1885461"/>
            <a:ext cx="8690705" cy="3145935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89" y="5061158"/>
            <a:ext cx="8690705" cy="1654373"/>
          </a:xfrm>
        </p:spPr>
        <p:txBody>
          <a:bodyPr/>
          <a:lstStyle>
            <a:lvl1pPr marL="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1pPr>
            <a:lvl2pPr marL="377825" indent="0">
              <a:buNone/>
              <a:defRPr sz="1655">
                <a:solidFill>
                  <a:schemeClr val="tx1">
                    <a:tint val="75000"/>
                  </a:schemeClr>
                </a:solidFill>
              </a:defRPr>
            </a:lvl2pPr>
            <a:lvl3pPr marL="755650" indent="0">
              <a:buNone/>
              <a:defRPr sz="1490">
                <a:solidFill>
                  <a:schemeClr val="tx1">
                    <a:tint val="75000"/>
                  </a:schemeClr>
                </a:solidFill>
              </a:defRPr>
            </a:lvl3pPr>
            <a:lvl4pPr marL="113347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51130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188912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26695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64477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02260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504190"/>
            <a:ext cx="3249830" cy="1764665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3689" y="1088910"/>
            <a:ext cx="5101066" cy="5374525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5"/>
            </a:lvl3pPr>
            <a:lvl4pPr>
              <a:defRPr sz="1655"/>
            </a:lvl4pPr>
            <a:lvl5pPr>
              <a:defRPr sz="1655"/>
            </a:lvl5pPr>
            <a:lvl6pPr>
              <a:defRPr sz="1655"/>
            </a:lvl6pPr>
            <a:lvl7pPr>
              <a:defRPr sz="1655"/>
            </a:lvl7pPr>
            <a:lvl8pPr>
              <a:defRPr sz="1655"/>
            </a:lvl8pPr>
            <a:lvl9pPr>
              <a:defRPr sz="165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050" y="2268855"/>
            <a:ext cx="3249830" cy="4203335"/>
          </a:xfrm>
        </p:spPr>
        <p:txBody>
          <a:bodyPr/>
          <a:lstStyle>
            <a:lvl1pPr marL="0" indent="0">
              <a:buNone/>
              <a:defRPr sz="1320"/>
            </a:lvl1pPr>
            <a:lvl2pPr marL="377825" indent="0">
              <a:buNone/>
              <a:defRPr sz="1155"/>
            </a:lvl2pPr>
            <a:lvl3pPr marL="755650" indent="0">
              <a:buNone/>
              <a:defRPr sz="990"/>
            </a:lvl3pPr>
            <a:lvl4pPr marL="1133475" indent="0">
              <a:buNone/>
              <a:defRPr sz="825"/>
            </a:lvl4pPr>
            <a:lvl5pPr marL="1511300" indent="0">
              <a:buNone/>
              <a:defRPr sz="825"/>
            </a:lvl5pPr>
            <a:lvl6pPr marL="1889125" indent="0">
              <a:buNone/>
              <a:defRPr sz="825"/>
            </a:lvl6pPr>
            <a:lvl7pPr marL="2266950" indent="0">
              <a:buNone/>
              <a:defRPr sz="825"/>
            </a:lvl7pPr>
            <a:lvl8pPr marL="2644775" indent="0">
              <a:buNone/>
              <a:defRPr sz="825"/>
            </a:lvl8pPr>
            <a:lvl9pPr marL="302260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504190"/>
            <a:ext cx="3249830" cy="1764665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83689" y="1088910"/>
            <a:ext cx="5101066" cy="5374525"/>
          </a:xfrm>
        </p:spPr>
        <p:txBody>
          <a:bodyPr/>
          <a:lstStyle>
            <a:lvl1pPr marL="0" indent="0">
              <a:buNone/>
              <a:defRPr sz="2645"/>
            </a:lvl1pPr>
            <a:lvl2pPr marL="377825" indent="0">
              <a:buNone/>
              <a:defRPr sz="2315"/>
            </a:lvl2pPr>
            <a:lvl3pPr marL="755650" indent="0">
              <a:buNone/>
              <a:defRPr sz="1985"/>
            </a:lvl3pPr>
            <a:lvl4pPr marL="1133475" indent="0">
              <a:buNone/>
              <a:defRPr sz="1655"/>
            </a:lvl4pPr>
            <a:lvl5pPr marL="1511300" indent="0">
              <a:buNone/>
              <a:defRPr sz="1655"/>
            </a:lvl5pPr>
            <a:lvl6pPr marL="1889125" indent="0">
              <a:buNone/>
              <a:defRPr sz="1655"/>
            </a:lvl6pPr>
            <a:lvl7pPr marL="2266950" indent="0">
              <a:buNone/>
              <a:defRPr sz="1655"/>
            </a:lvl7pPr>
            <a:lvl8pPr marL="2644775" indent="0">
              <a:buNone/>
              <a:defRPr sz="1655"/>
            </a:lvl8pPr>
            <a:lvl9pPr marL="3022600" indent="0">
              <a:buNone/>
              <a:defRPr sz="165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050" y="2268855"/>
            <a:ext cx="3249830" cy="4203335"/>
          </a:xfrm>
        </p:spPr>
        <p:txBody>
          <a:bodyPr/>
          <a:lstStyle>
            <a:lvl1pPr marL="0" indent="0">
              <a:buNone/>
              <a:defRPr sz="1320"/>
            </a:lvl1pPr>
            <a:lvl2pPr marL="377825" indent="0">
              <a:buNone/>
              <a:defRPr sz="1155"/>
            </a:lvl2pPr>
            <a:lvl3pPr marL="755650" indent="0">
              <a:buNone/>
              <a:defRPr sz="990"/>
            </a:lvl3pPr>
            <a:lvl4pPr marL="1133475" indent="0">
              <a:buNone/>
              <a:defRPr sz="825"/>
            </a:lvl4pPr>
            <a:lvl5pPr marL="1511300" indent="0">
              <a:buNone/>
              <a:defRPr sz="825"/>
            </a:lvl5pPr>
            <a:lvl6pPr marL="1889125" indent="0">
              <a:buNone/>
              <a:defRPr sz="825"/>
            </a:lvl6pPr>
            <a:lvl7pPr marL="2266950" indent="0">
              <a:buNone/>
              <a:defRPr sz="825"/>
            </a:lvl7pPr>
            <a:lvl8pPr marL="2644775" indent="0">
              <a:buNone/>
              <a:defRPr sz="825"/>
            </a:lvl8pPr>
            <a:lvl9pPr marL="302260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89801" y="298450"/>
            <a:ext cx="2262188" cy="65960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298450"/>
            <a:ext cx="6655421" cy="65960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523" y="1237717"/>
            <a:ext cx="7557135" cy="2632992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523" y="3972247"/>
            <a:ext cx="7557135" cy="1825938"/>
          </a:xfrm>
        </p:spPr>
        <p:txBody>
          <a:bodyPr/>
          <a:lstStyle>
            <a:lvl1pPr marL="0" indent="0" algn="ctr">
              <a:buNone/>
              <a:defRPr sz="1985"/>
            </a:lvl1pPr>
            <a:lvl2pPr marL="377825" indent="0" algn="ctr">
              <a:buNone/>
              <a:defRPr sz="1655"/>
            </a:lvl2pPr>
            <a:lvl3pPr marL="755650" indent="0" algn="ctr">
              <a:buNone/>
              <a:defRPr sz="1490"/>
            </a:lvl3pPr>
            <a:lvl4pPr marL="1133475" indent="0" algn="ctr">
              <a:buNone/>
              <a:defRPr sz="1320"/>
            </a:lvl4pPr>
            <a:lvl5pPr marL="1511300" indent="0" algn="ctr">
              <a:buNone/>
              <a:defRPr sz="1320"/>
            </a:lvl5pPr>
            <a:lvl6pPr marL="1889125" indent="0" algn="ctr">
              <a:buNone/>
              <a:defRPr sz="1320"/>
            </a:lvl6pPr>
            <a:lvl7pPr marL="2266950" indent="0" algn="ctr">
              <a:buNone/>
              <a:defRPr sz="1320"/>
            </a:lvl7pPr>
            <a:lvl8pPr marL="2644775" indent="0" algn="ctr">
              <a:buNone/>
              <a:defRPr sz="1320"/>
            </a:lvl8pPr>
            <a:lvl9pPr marL="3022600" indent="0" algn="ctr">
              <a:buNone/>
              <a:defRPr sz="132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489" y="1885461"/>
            <a:ext cx="8690705" cy="3145935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89" y="5061158"/>
            <a:ext cx="8690705" cy="1654373"/>
          </a:xfrm>
        </p:spPr>
        <p:txBody>
          <a:bodyPr/>
          <a:lstStyle>
            <a:lvl1pPr marL="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1pPr>
            <a:lvl2pPr marL="377825" indent="0">
              <a:buNone/>
              <a:defRPr sz="1655">
                <a:solidFill>
                  <a:schemeClr val="tx1">
                    <a:tint val="75000"/>
                  </a:schemeClr>
                </a:solidFill>
              </a:defRPr>
            </a:lvl2pPr>
            <a:lvl3pPr marL="755650" indent="0">
              <a:buNone/>
              <a:defRPr sz="1490">
                <a:solidFill>
                  <a:schemeClr val="tx1">
                    <a:tint val="75000"/>
                  </a:schemeClr>
                </a:solidFill>
              </a:defRPr>
            </a:lvl3pPr>
            <a:lvl4pPr marL="113347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51130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188912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26695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64477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02260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3" y="2052638"/>
            <a:ext cx="4045728" cy="4737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0972" y="2052638"/>
            <a:ext cx="4045728" cy="4737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402652"/>
            <a:ext cx="8690705" cy="146180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050" y="1853949"/>
            <a:ext cx="4262696" cy="908592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7825" indent="0">
              <a:buNone/>
              <a:defRPr sz="1655" b="1"/>
            </a:lvl2pPr>
            <a:lvl3pPr marL="755650" indent="0">
              <a:buNone/>
              <a:defRPr sz="1490" b="1"/>
            </a:lvl3pPr>
            <a:lvl4pPr marL="1133475" indent="0">
              <a:buNone/>
              <a:defRPr sz="1320" b="1"/>
            </a:lvl4pPr>
            <a:lvl5pPr marL="1511300" indent="0">
              <a:buNone/>
              <a:defRPr sz="1320" b="1"/>
            </a:lvl5pPr>
            <a:lvl6pPr marL="1889125" indent="0">
              <a:buNone/>
              <a:defRPr sz="1320" b="1"/>
            </a:lvl6pPr>
            <a:lvl7pPr marL="2266950" indent="0">
              <a:buNone/>
              <a:defRPr sz="1320" b="1"/>
            </a:lvl7pPr>
            <a:lvl8pPr marL="2644775" indent="0">
              <a:buNone/>
              <a:defRPr sz="1320" b="1"/>
            </a:lvl8pPr>
            <a:lvl9pPr marL="302260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050" y="2762541"/>
            <a:ext cx="4262696" cy="4063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1066" y="1853949"/>
            <a:ext cx="4283689" cy="908592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7825" indent="0">
              <a:buNone/>
              <a:defRPr sz="1655" b="1"/>
            </a:lvl2pPr>
            <a:lvl3pPr marL="755650" indent="0">
              <a:buNone/>
              <a:defRPr sz="1490" b="1"/>
            </a:lvl3pPr>
            <a:lvl4pPr marL="1133475" indent="0">
              <a:buNone/>
              <a:defRPr sz="1320" b="1"/>
            </a:lvl4pPr>
            <a:lvl5pPr marL="1511300" indent="0">
              <a:buNone/>
              <a:defRPr sz="1320" b="1"/>
            </a:lvl5pPr>
            <a:lvl6pPr marL="1889125" indent="0">
              <a:buNone/>
              <a:defRPr sz="1320" b="1"/>
            </a:lvl6pPr>
            <a:lvl7pPr marL="2266950" indent="0">
              <a:buNone/>
              <a:defRPr sz="1320" b="1"/>
            </a:lvl7pPr>
            <a:lvl8pPr marL="2644775" indent="0">
              <a:buNone/>
              <a:defRPr sz="1320" b="1"/>
            </a:lvl8pPr>
            <a:lvl9pPr marL="302260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1066" y="2762541"/>
            <a:ext cx="4283689" cy="4063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301649" cy="4737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0464" y="1768475"/>
            <a:ext cx="4301649" cy="4737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504190"/>
            <a:ext cx="3249830" cy="1764665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3689" y="1088910"/>
            <a:ext cx="5101066" cy="5374525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5"/>
            </a:lvl3pPr>
            <a:lvl4pPr>
              <a:defRPr sz="1655"/>
            </a:lvl4pPr>
            <a:lvl5pPr>
              <a:defRPr sz="1655"/>
            </a:lvl5pPr>
            <a:lvl6pPr>
              <a:defRPr sz="1655"/>
            </a:lvl6pPr>
            <a:lvl7pPr>
              <a:defRPr sz="1655"/>
            </a:lvl7pPr>
            <a:lvl8pPr>
              <a:defRPr sz="1655"/>
            </a:lvl8pPr>
            <a:lvl9pPr>
              <a:defRPr sz="165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050" y="2268855"/>
            <a:ext cx="3249830" cy="4203335"/>
          </a:xfrm>
        </p:spPr>
        <p:txBody>
          <a:bodyPr/>
          <a:lstStyle>
            <a:lvl1pPr marL="0" indent="0">
              <a:buNone/>
              <a:defRPr sz="1320"/>
            </a:lvl1pPr>
            <a:lvl2pPr marL="377825" indent="0">
              <a:buNone/>
              <a:defRPr sz="1155"/>
            </a:lvl2pPr>
            <a:lvl3pPr marL="755650" indent="0">
              <a:buNone/>
              <a:defRPr sz="990"/>
            </a:lvl3pPr>
            <a:lvl4pPr marL="1133475" indent="0">
              <a:buNone/>
              <a:defRPr sz="825"/>
            </a:lvl4pPr>
            <a:lvl5pPr marL="1511300" indent="0">
              <a:buNone/>
              <a:defRPr sz="825"/>
            </a:lvl5pPr>
            <a:lvl6pPr marL="1889125" indent="0">
              <a:buNone/>
              <a:defRPr sz="825"/>
            </a:lvl6pPr>
            <a:lvl7pPr marL="2266950" indent="0">
              <a:buNone/>
              <a:defRPr sz="825"/>
            </a:lvl7pPr>
            <a:lvl8pPr marL="2644775" indent="0">
              <a:buNone/>
              <a:defRPr sz="825"/>
            </a:lvl8pPr>
            <a:lvl9pPr marL="302260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504190"/>
            <a:ext cx="3249830" cy="1764665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83689" y="1088910"/>
            <a:ext cx="5101066" cy="5374525"/>
          </a:xfrm>
        </p:spPr>
        <p:txBody>
          <a:bodyPr/>
          <a:lstStyle>
            <a:lvl1pPr marL="0" indent="0">
              <a:buNone/>
              <a:defRPr sz="2645"/>
            </a:lvl1pPr>
            <a:lvl2pPr marL="377825" indent="0">
              <a:buNone/>
              <a:defRPr sz="2315"/>
            </a:lvl2pPr>
            <a:lvl3pPr marL="755650" indent="0">
              <a:buNone/>
              <a:defRPr sz="1985"/>
            </a:lvl3pPr>
            <a:lvl4pPr marL="1133475" indent="0">
              <a:buNone/>
              <a:defRPr sz="1655"/>
            </a:lvl4pPr>
            <a:lvl5pPr marL="1511300" indent="0">
              <a:buNone/>
              <a:defRPr sz="1655"/>
            </a:lvl5pPr>
            <a:lvl6pPr marL="1889125" indent="0">
              <a:buNone/>
              <a:defRPr sz="1655"/>
            </a:lvl6pPr>
            <a:lvl7pPr marL="2266950" indent="0">
              <a:buNone/>
              <a:defRPr sz="1655"/>
            </a:lvl7pPr>
            <a:lvl8pPr marL="2644775" indent="0">
              <a:buNone/>
              <a:defRPr sz="1655"/>
            </a:lvl8pPr>
            <a:lvl9pPr marL="3022600" indent="0">
              <a:buNone/>
              <a:defRPr sz="165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050" y="2268855"/>
            <a:ext cx="3249830" cy="4203335"/>
          </a:xfrm>
        </p:spPr>
        <p:txBody>
          <a:bodyPr/>
          <a:lstStyle>
            <a:lvl1pPr marL="0" indent="0">
              <a:buNone/>
              <a:defRPr sz="1320"/>
            </a:lvl1pPr>
            <a:lvl2pPr marL="377825" indent="0">
              <a:buNone/>
              <a:defRPr sz="1155"/>
            </a:lvl2pPr>
            <a:lvl3pPr marL="755650" indent="0">
              <a:buNone/>
              <a:defRPr sz="990"/>
            </a:lvl3pPr>
            <a:lvl4pPr marL="1133475" indent="0">
              <a:buNone/>
              <a:defRPr sz="825"/>
            </a:lvl4pPr>
            <a:lvl5pPr marL="1511300" indent="0">
              <a:buNone/>
              <a:defRPr sz="825"/>
            </a:lvl5pPr>
            <a:lvl6pPr marL="1889125" indent="0">
              <a:buNone/>
              <a:defRPr sz="825"/>
            </a:lvl6pPr>
            <a:lvl7pPr marL="2266950" indent="0">
              <a:buNone/>
              <a:defRPr sz="825"/>
            </a:lvl7pPr>
            <a:lvl8pPr marL="2644775" indent="0">
              <a:buNone/>
              <a:defRPr sz="825"/>
            </a:lvl8pPr>
            <a:lvl9pPr marL="302260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1" y="585788"/>
            <a:ext cx="2154238" cy="62039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9138" y="585788"/>
            <a:ext cx="6337829" cy="62039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2737" y="2013259"/>
            <a:ext cx="8690705" cy="23143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737" y="4495694"/>
            <a:ext cx="8690705" cy="23161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BB962C8B-B14F-4D97-AF65-F5344CB8AC3E}" type="datetime1">
              <a:rPr lang="en-US" altLang="x-none" dirty="0" err="1"/>
            </a:fld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92737" y="2013259"/>
            <a:ext cx="4282377" cy="47985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1066" y="2013259"/>
            <a:ext cx="4282377" cy="23143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01066" y="4495694"/>
            <a:ext cx="4282377" cy="23161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92737" y="2013259"/>
            <a:ext cx="4282377" cy="23143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92737" y="4495694"/>
            <a:ext cx="4282377" cy="23161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101066" y="2013259"/>
            <a:ext cx="4282377" cy="47985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BB962C8B-B14F-4D97-AF65-F5344CB8AC3E}" type="datetime1">
              <a:rPr lang="en-US" altLang="x-none" dirty="0" err="1"/>
            </a:fld>
            <a:endParaRPr lang="en-US" altLang="x-none" dirty="0" err="1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92737" y="2013259"/>
            <a:ext cx="4282377" cy="23143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1066" y="2013259"/>
            <a:ext cx="4282377" cy="23143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92737" y="4495694"/>
            <a:ext cx="4282377" cy="23161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1066" y="4495694"/>
            <a:ext cx="4282377" cy="23161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BB962C8B-B14F-4D97-AF65-F5344CB8AC3E}" type="datetime1">
              <a:rPr lang="en-US" altLang="x-none" dirty="0" err="1"/>
            </a:fld>
            <a:endParaRPr lang="en-US" altLang="x-none" dirty="0" err="1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523" y="1237717"/>
            <a:ext cx="7557135" cy="2632992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523" y="3972247"/>
            <a:ext cx="7557135" cy="1825938"/>
          </a:xfrm>
        </p:spPr>
        <p:txBody>
          <a:bodyPr/>
          <a:lstStyle>
            <a:lvl1pPr marL="0" indent="0" algn="ctr">
              <a:buNone/>
              <a:defRPr sz="1985"/>
            </a:lvl1pPr>
            <a:lvl2pPr marL="377825" indent="0" algn="ctr">
              <a:buNone/>
              <a:defRPr sz="1655"/>
            </a:lvl2pPr>
            <a:lvl3pPr marL="755650" indent="0" algn="ctr">
              <a:buNone/>
              <a:defRPr sz="1490"/>
            </a:lvl3pPr>
            <a:lvl4pPr marL="1133475" indent="0" algn="ctr">
              <a:buNone/>
              <a:defRPr sz="1320"/>
            </a:lvl4pPr>
            <a:lvl5pPr marL="1511300" indent="0" algn="ctr">
              <a:buNone/>
              <a:defRPr sz="1320"/>
            </a:lvl5pPr>
            <a:lvl6pPr marL="1889125" indent="0" algn="ctr">
              <a:buNone/>
              <a:defRPr sz="1320"/>
            </a:lvl6pPr>
            <a:lvl7pPr marL="2266950" indent="0" algn="ctr">
              <a:buNone/>
              <a:defRPr sz="1320"/>
            </a:lvl7pPr>
            <a:lvl8pPr marL="2644775" indent="0" algn="ctr">
              <a:buNone/>
              <a:defRPr sz="1320"/>
            </a:lvl8pPr>
            <a:lvl9pPr marL="3022600" indent="0" algn="ctr">
              <a:buNone/>
              <a:defRPr sz="132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402652"/>
            <a:ext cx="8690705" cy="146180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050" y="1853949"/>
            <a:ext cx="4262696" cy="908592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7825" indent="0">
              <a:buNone/>
              <a:defRPr sz="1655" b="1"/>
            </a:lvl2pPr>
            <a:lvl3pPr marL="755650" indent="0">
              <a:buNone/>
              <a:defRPr sz="1490" b="1"/>
            </a:lvl3pPr>
            <a:lvl4pPr marL="1133475" indent="0">
              <a:buNone/>
              <a:defRPr sz="1320" b="1"/>
            </a:lvl4pPr>
            <a:lvl5pPr marL="1511300" indent="0">
              <a:buNone/>
              <a:defRPr sz="1320" b="1"/>
            </a:lvl5pPr>
            <a:lvl6pPr marL="1889125" indent="0">
              <a:buNone/>
              <a:defRPr sz="1320" b="1"/>
            </a:lvl6pPr>
            <a:lvl7pPr marL="2266950" indent="0">
              <a:buNone/>
              <a:defRPr sz="1320" b="1"/>
            </a:lvl7pPr>
            <a:lvl8pPr marL="2644775" indent="0">
              <a:buNone/>
              <a:defRPr sz="1320" b="1"/>
            </a:lvl8pPr>
            <a:lvl9pPr marL="302260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050" y="2762541"/>
            <a:ext cx="4262696" cy="4063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1066" y="1853949"/>
            <a:ext cx="4283689" cy="908592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7825" indent="0">
              <a:buNone/>
              <a:defRPr sz="1655" b="1"/>
            </a:lvl2pPr>
            <a:lvl3pPr marL="755650" indent="0">
              <a:buNone/>
              <a:defRPr sz="1490" b="1"/>
            </a:lvl3pPr>
            <a:lvl4pPr marL="1133475" indent="0">
              <a:buNone/>
              <a:defRPr sz="1320" b="1"/>
            </a:lvl4pPr>
            <a:lvl5pPr marL="1511300" indent="0">
              <a:buNone/>
              <a:defRPr sz="1320" b="1"/>
            </a:lvl5pPr>
            <a:lvl6pPr marL="1889125" indent="0">
              <a:buNone/>
              <a:defRPr sz="1320" b="1"/>
            </a:lvl6pPr>
            <a:lvl7pPr marL="2266950" indent="0">
              <a:buNone/>
              <a:defRPr sz="1320" b="1"/>
            </a:lvl7pPr>
            <a:lvl8pPr marL="2644775" indent="0">
              <a:buNone/>
              <a:defRPr sz="1320" b="1"/>
            </a:lvl8pPr>
            <a:lvl9pPr marL="302260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1066" y="2762541"/>
            <a:ext cx="4283689" cy="4063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489" y="1885461"/>
            <a:ext cx="8690705" cy="3145935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89" y="5061158"/>
            <a:ext cx="8690705" cy="1654373"/>
          </a:xfrm>
        </p:spPr>
        <p:txBody>
          <a:bodyPr/>
          <a:lstStyle>
            <a:lvl1pPr marL="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1pPr>
            <a:lvl2pPr marL="377825" indent="0">
              <a:buNone/>
              <a:defRPr sz="1655">
                <a:solidFill>
                  <a:schemeClr val="tx1">
                    <a:tint val="75000"/>
                  </a:schemeClr>
                </a:solidFill>
              </a:defRPr>
            </a:lvl2pPr>
            <a:lvl3pPr marL="755650" indent="0">
              <a:buNone/>
              <a:defRPr sz="1490">
                <a:solidFill>
                  <a:schemeClr val="tx1">
                    <a:tint val="75000"/>
                  </a:schemeClr>
                </a:solidFill>
              </a:defRPr>
            </a:lvl3pPr>
            <a:lvl4pPr marL="113347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51130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188912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26695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64477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02260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70063"/>
            <a:ext cx="4335097" cy="4381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5278" y="1770063"/>
            <a:ext cx="4335097" cy="4381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402652"/>
            <a:ext cx="8690705" cy="146180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050" y="1853949"/>
            <a:ext cx="4262696" cy="908592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7825" indent="0">
              <a:buNone/>
              <a:defRPr sz="1655" b="1"/>
            </a:lvl2pPr>
            <a:lvl3pPr marL="755650" indent="0">
              <a:buNone/>
              <a:defRPr sz="1490" b="1"/>
            </a:lvl3pPr>
            <a:lvl4pPr marL="1133475" indent="0">
              <a:buNone/>
              <a:defRPr sz="1320" b="1"/>
            </a:lvl4pPr>
            <a:lvl5pPr marL="1511300" indent="0">
              <a:buNone/>
              <a:defRPr sz="1320" b="1"/>
            </a:lvl5pPr>
            <a:lvl6pPr marL="1889125" indent="0">
              <a:buNone/>
              <a:defRPr sz="1320" b="1"/>
            </a:lvl6pPr>
            <a:lvl7pPr marL="2266950" indent="0">
              <a:buNone/>
              <a:defRPr sz="1320" b="1"/>
            </a:lvl7pPr>
            <a:lvl8pPr marL="2644775" indent="0">
              <a:buNone/>
              <a:defRPr sz="1320" b="1"/>
            </a:lvl8pPr>
            <a:lvl9pPr marL="302260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050" y="2762541"/>
            <a:ext cx="4262696" cy="4063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1066" y="1853949"/>
            <a:ext cx="4283689" cy="908592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7825" indent="0">
              <a:buNone/>
              <a:defRPr sz="1655" b="1"/>
            </a:lvl2pPr>
            <a:lvl3pPr marL="755650" indent="0">
              <a:buNone/>
              <a:defRPr sz="1490" b="1"/>
            </a:lvl3pPr>
            <a:lvl4pPr marL="1133475" indent="0">
              <a:buNone/>
              <a:defRPr sz="1320" b="1"/>
            </a:lvl4pPr>
            <a:lvl5pPr marL="1511300" indent="0">
              <a:buNone/>
              <a:defRPr sz="1320" b="1"/>
            </a:lvl5pPr>
            <a:lvl6pPr marL="1889125" indent="0">
              <a:buNone/>
              <a:defRPr sz="1320" b="1"/>
            </a:lvl6pPr>
            <a:lvl7pPr marL="2266950" indent="0">
              <a:buNone/>
              <a:defRPr sz="1320" b="1"/>
            </a:lvl7pPr>
            <a:lvl8pPr marL="2644775" indent="0">
              <a:buNone/>
              <a:defRPr sz="1320" b="1"/>
            </a:lvl8pPr>
            <a:lvl9pPr marL="302260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1066" y="2762541"/>
            <a:ext cx="4283689" cy="4063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504190"/>
            <a:ext cx="3249830" cy="1764665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3689" y="1088910"/>
            <a:ext cx="5101066" cy="5374525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5"/>
            </a:lvl3pPr>
            <a:lvl4pPr>
              <a:defRPr sz="1655"/>
            </a:lvl4pPr>
            <a:lvl5pPr>
              <a:defRPr sz="1655"/>
            </a:lvl5pPr>
            <a:lvl6pPr>
              <a:defRPr sz="1655"/>
            </a:lvl6pPr>
            <a:lvl7pPr>
              <a:defRPr sz="1655"/>
            </a:lvl7pPr>
            <a:lvl8pPr>
              <a:defRPr sz="1655"/>
            </a:lvl8pPr>
            <a:lvl9pPr>
              <a:defRPr sz="165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050" y="2268855"/>
            <a:ext cx="3249830" cy="4203335"/>
          </a:xfrm>
        </p:spPr>
        <p:txBody>
          <a:bodyPr/>
          <a:lstStyle>
            <a:lvl1pPr marL="0" indent="0">
              <a:buNone/>
              <a:defRPr sz="1320"/>
            </a:lvl1pPr>
            <a:lvl2pPr marL="377825" indent="0">
              <a:buNone/>
              <a:defRPr sz="1155"/>
            </a:lvl2pPr>
            <a:lvl3pPr marL="755650" indent="0">
              <a:buNone/>
              <a:defRPr sz="990"/>
            </a:lvl3pPr>
            <a:lvl4pPr marL="1133475" indent="0">
              <a:buNone/>
              <a:defRPr sz="825"/>
            </a:lvl4pPr>
            <a:lvl5pPr marL="1511300" indent="0">
              <a:buNone/>
              <a:defRPr sz="825"/>
            </a:lvl5pPr>
            <a:lvl6pPr marL="1889125" indent="0">
              <a:buNone/>
              <a:defRPr sz="825"/>
            </a:lvl6pPr>
            <a:lvl7pPr marL="2266950" indent="0">
              <a:buNone/>
              <a:defRPr sz="825"/>
            </a:lvl7pPr>
            <a:lvl8pPr marL="2644775" indent="0">
              <a:buNone/>
              <a:defRPr sz="825"/>
            </a:lvl8pPr>
            <a:lvl9pPr marL="302260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504190"/>
            <a:ext cx="3249830" cy="1764665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83689" y="1088910"/>
            <a:ext cx="5101066" cy="5374525"/>
          </a:xfrm>
        </p:spPr>
        <p:txBody>
          <a:bodyPr/>
          <a:lstStyle>
            <a:lvl1pPr marL="0" indent="0">
              <a:buNone/>
              <a:defRPr sz="2645"/>
            </a:lvl1pPr>
            <a:lvl2pPr marL="377825" indent="0">
              <a:buNone/>
              <a:defRPr sz="2315"/>
            </a:lvl2pPr>
            <a:lvl3pPr marL="755650" indent="0">
              <a:buNone/>
              <a:defRPr sz="1985"/>
            </a:lvl3pPr>
            <a:lvl4pPr marL="1133475" indent="0">
              <a:buNone/>
              <a:defRPr sz="1655"/>
            </a:lvl4pPr>
            <a:lvl5pPr marL="1511300" indent="0">
              <a:buNone/>
              <a:defRPr sz="1655"/>
            </a:lvl5pPr>
            <a:lvl6pPr marL="1889125" indent="0">
              <a:buNone/>
              <a:defRPr sz="1655"/>
            </a:lvl6pPr>
            <a:lvl7pPr marL="2266950" indent="0">
              <a:buNone/>
              <a:defRPr sz="1655"/>
            </a:lvl7pPr>
            <a:lvl8pPr marL="2644775" indent="0">
              <a:buNone/>
              <a:defRPr sz="1655"/>
            </a:lvl8pPr>
            <a:lvl9pPr marL="3022600" indent="0">
              <a:buNone/>
              <a:defRPr sz="165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050" y="2268855"/>
            <a:ext cx="3249830" cy="4203335"/>
          </a:xfrm>
        </p:spPr>
        <p:txBody>
          <a:bodyPr/>
          <a:lstStyle>
            <a:lvl1pPr marL="0" indent="0">
              <a:buNone/>
              <a:defRPr sz="1320"/>
            </a:lvl1pPr>
            <a:lvl2pPr marL="377825" indent="0">
              <a:buNone/>
              <a:defRPr sz="1155"/>
            </a:lvl2pPr>
            <a:lvl3pPr marL="755650" indent="0">
              <a:buNone/>
              <a:defRPr sz="990"/>
            </a:lvl3pPr>
            <a:lvl4pPr marL="1133475" indent="0">
              <a:buNone/>
              <a:defRPr sz="825"/>
            </a:lvl4pPr>
            <a:lvl5pPr marL="1511300" indent="0">
              <a:buNone/>
              <a:defRPr sz="825"/>
            </a:lvl5pPr>
            <a:lvl6pPr marL="1889125" indent="0">
              <a:buNone/>
              <a:defRPr sz="825"/>
            </a:lvl6pPr>
            <a:lvl7pPr marL="2266950" indent="0">
              <a:buNone/>
              <a:defRPr sz="825"/>
            </a:lvl7pPr>
            <a:lvl8pPr marL="2644775" indent="0">
              <a:buNone/>
              <a:defRPr sz="825"/>
            </a:lvl8pPr>
            <a:lvl9pPr marL="302260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88610" y="252413"/>
            <a:ext cx="2261791" cy="5899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252413"/>
            <a:ext cx="6654253" cy="58991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523" y="1237717"/>
            <a:ext cx="7557135" cy="2632992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523" y="3972247"/>
            <a:ext cx="7557135" cy="1825938"/>
          </a:xfrm>
        </p:spPr>
        <p:txBody>
          <a:bodyPr/>
          <a:lstStyle>
            <a:lvl1pPr marL="0" indent="0" algn="ctr">
              <a:buNone/>
              <a:defRPr sz="1985"/>
            </a:lvl1pPr>
            <a:lvl2pPr marL="377825" indent="0" algn="ctr">
              <a:buNone/>
              <a:defRPr sz="1655"/>
            </a:lvl2pPr>
            <a:lvl3pPr marL="755650" indent="0" algn="ctr">
              <a:buNone/>
              <a:defRPr sz="1490"/>
            </a:lvl3pPr>
            <a:lvl4pPr marL="1133475" indent="0" algn="ctr">
              <a:buNone/>
              <a:defRPr sz="1320"/>
            </a:lvl4pPr>
            <a:lvl5pPr marL="1511300" indent="0" algn="ctr">
              <a:buNone/>
              <a:defRPr sz="1320"/>
            </a:lvl5pPr>
            <a:lvl6pPr marL="1889125" indent="0" algn="ctr">
              <a:buNone/>
              <a:defRPr sz="1320"/>
            </a:lvl6pPr>
            <a:lvl7pPr marL="2266950" indent="0" algn="ctr">
              <a:buNone/>
              <a:defRPr sz="1320"/>
            </a:lvl7pPr>
            <a:lvl8pPr marL="2644775" indent="0" algn="ctr">
              <a:buNone/>
              <a:defRPr sz="1320"/>
            </a:lvl8pPr>
            <a:lvl9pPr marL="3022600" indent="0" algn="ctr">
              <a:buNone/>
              <a:defRPr sz="132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489" y="1885461"/>
            <a:ext cx="8690705" cy="3145935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89" y="5061158"/>
            <a:ext cx="8690705" cy="1654373"/>
          </a:xfrm>
        </p:spPr>
        <p:txBody>
          <a:bodyPr/>
          <a:lstStyle>
            <a:lvl1pPr marL="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1pPr>
            <a:lvl2pPr marL="377825" indent="0">
              <a:buNone/>
              <a:defRPr sz="1655">
                <a:solidFill>
                  <a:schemeClr val="tx1">
                    <a:tint val="75000"/>
                  </a:schemeClr>
                </a:solidFill>
              </a:defRPr>
            </a:lvl2pPr>
            <a:lvl3pPr marL="755650" indent="0">
              <a:buNone/>
              <a:defRPr sz="1490">
                <a:solidFill>
                  <a:schemeClr val="tx1">
                    <a:tint val="75000"/>
                  </a:schemeClr>
                </a:solidFill>
              </a:defRPr>
            </a:lvl3pPr>
            <a:lvl4pPr marL="113347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51130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188912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26695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64477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02260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2165350"/>
            <a:ext cx="4436999" cy="472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1339" y="2165350"/>
            <a:ext cx="4436999" cy="472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402652"/>
            <a:ext cx="8690705" cy="146180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050" y="1853949"/>
            <a:ext cx="4262696" cy="908592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7825" indent="0">
              <a:buNone/>
              <a:defRPr sz="1655" b="1"/>
            </a:lvl2pPr>
            <a:lvl3pPr marL="755650" indent="0">
              <a:buNone/>
              <a:defRPr sz="1490" b="1"/>
            </a:lvl3pPr>
            <a:lvl4pPr marL="1133475" indent="0">
              <a:buNone/>
              <a:defRPr sz="1320" b="1"/>
            </a:lvl4pPr>
            <a:lvl5pPr marL="1511300" indent="0">
              <a:buNone/>
              <a:defRPr sz="1320" b="1"/>
            </a:lvl5pPr>
            <a:lvl6pPr marL="1889125" indent="0">
              <a:buNone/>
              <a:defRPr sz="1320" b="1"/>
            </a:lvl6pPr>
            <a:lvl7pPr marL="2266950" indent="0">
              <a:buNone/>
              <a:defRPr sz="1320" b="1"/>
            </a:lvl7pPr>
            <a:lvl8pPr marL="2644775" indent="0">
              <a:buNone/>
              <a:defRPr sz="1320" b="1"/>
            </a:lvl8pPr>
            <a:lvl9pPr marL="302260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050" y="2762541"/>
            <a:ext cx="4262696" cy="4063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1066" y="1853949"/>
            <a:ext cx="4283689" cy="908592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7825" indent="0">
              <a:buNone/>
              <a:defRPr sz="1655" b="1"/>
            </a:lvl2pPr>
            <a:lvl3pPr marL="755650" indent="0">
              <a:buNone/>
              <a:defRPr sz="1490" b="1"/>
            </a:lvl3pPr>
            <a:lvl4pPr marL="1133475" indent="0">
              <a:buNone/>
              <a:defRPr sz="1320" b="1"/>
            </a:lvl4pPr>
            <a:lvl5pPr marL="1511300" indent="0">
              <a:buNone/>
              <a:defRPr sz="1320" b="1"/>
            </a:lvl5pPr>
            <a:lvl6pPr marL="1889125" indent="0">
              <a:buNone/>
              <a:defRPr sz="1320" b="1"/>
            </a:lvl6pPr>
            <a:lvl7pPr marL="2266950" indent="0">
              <a:buNone/>
              <a:defRPr sz="1320" b="1"/>
            </a:lvl7pPr>
            <a:lvl8pPr marL="2644775" indent="0">
              <a:buNone/>
              <a:defRPr sz="1320" b="1"/>
            </a:lvl8pPr>
            <a:lvl9pPr marL="302260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1066" y="2762541"/>
            <a:ext cx="4283689" cy="4063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504190"/>
            <a:ext cx="3249830" cy="1764665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3689" y="1088910"/>
            <a:ext cx="5101066" cy="5374525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5"/>
            </a:lvl3pPr>
            <a:lvl4pPr>
              <a:defRPr sz="1655"/>
            </a:lvl4pPr>
            <a:lvl5pPr>
              <a:defRPr sz="1655"/>
            </a:lvl5pPr>
            <a:lvl6pPr>
              <a:defRPr sz="1655"/>
            </a:lvl6pPr>
            <a:lvl7pPr>
              <a:defRPr sz="1655"/>
            </a:lvl7pPr>
            <a:lvl8pPr>
              <a:defRPr sz="1655"/>
            </a:lvl8pPr>
            <a:lvl9pPr>
              <a:defRPr sz="165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050" y="2268855"/>
            <a:ext cx="3249830" cy="4203335"/>
          </a:xfrm>
        </p:spPr>
        <p:txBody>
          <a:bodyPr/>
          <a:lstStyle>
            <a:lvl1pPr marL="0" indent="0">
              <a:buNone/>
              <a:defRPr sz="1320"/>
            </a:lvl1pPr>
            <a:lvl2pPr marL="377825" indent="0">
              <a:buNone/>
              <a:defRPr sz="1155"/>
            </a:lvl2pPr>
            <a:lvl3pPr marL="755650" indent="0">
              <a:buNone/>
              <a:defRPr sz="990"/>
            </a:lvl3pPr>
            <a:lvl4pPr marL="1133475" indent="0">
              <a:buNone/>
              <a:defRPr sz="825"/>
            </a:lvl4pPr>
            <a:lvl5pPr marL="1511300" indent="0">
              <a:buNone/>
              <a:defRPr sz="825"/>
            </a:lvl5pPr>
            <a:lvl6pPr marL="1889125" indent="0">
              <a:buNone/>
              <a:defRPr sz="825"/>
            </a:lvl6pPr>
            <a:lvl7pPr marL="2266950" indent="0">
              <a:buNone/>
              <a:defRPr sz="825"/>
            </a:lvl7pPr>
            <a:lvl8pPr marL="2644775" indent="0">
              <a:buNone/>
              <a:defRPr sz="825"/>
            </a:lvl8pPr>
            <a:lvl9pPr marL="302260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504190"/>
            <a:ext cx="3249830" cy="1764665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83689" y="1088910"/>
            <a:ext cx="5101066" cy="5374525"/>
          </a:xfrm>
        </p:spPr>
        <p:txBody>
          <a:bodyPr/>
          <a:lstStyle>
            <a:lvl1pPr marL="0" indent="0">
              <a:buNone/>
              <a:defRPr sz="2645"/>
            </a:lvl1pPr>
            <a:lvl2pPr marL="377825" indent="0">
              <a:buNone/>
              <a:defRPr sz="2315"/>
            </a:lvl2pPr>
            <a:lvl3pPr marL="755650" indent="0">
              <a:buNone/>
              <a:defRPr sz="1985"/>
            </a:lvl3pPr>
            <a:lvl4pPr marL="1133475" indent="0">
              <a:buNone/>
              <a:defRPr sz="1655"/>
            </a:lvl4pPr>
            <a:lvl5pPr marL="1511300" indent="0">
              <a:buNone/>
              <a:defRPr sz="1655"/>
            </a:lvl5pPr>
            <a:lvl6pPr marL="1889125" indent="0">
              <a:buNone/>
              <a:defRPr sz="1655"/>
            </a:lvl6pPr>
            <a:lvl7pPr marL="2266950" indent="0">
              <a:buNone/>
              <a:defRPr sz="1655"/>
            </a:lvl7pPr>
            <a:lvl8pPr marL="2644775" indent="0">
              <a:buNone/>
              <a:defRPr sz="1655"/>
            </a:lvl8pPr>
            <a:lvl9pPr marL="3022600" indent="0">
              <a:buNone/>
              <a:defRPr sz="165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050" y="2268855"/>
            <a:ext cx="3249830" cy="4203335"/>
          </a:xfrm>
        </p:spPr>
        <p:txBody>
          <a:bodyPr/>
          <a:lstStyle>
            <a:lvl1pPr marL="0" indent="0">
              <a:buNone/>
              <a:defRPr sz="1320"/>
            </a:lvl1pPr>
            <a:lvl2pPr marL="377825" indent="0">
              <a:buNone/>
              <a:defRPr sz="1155"/>
            </a:lvl2pPr>
            <a:lvl3pPr marL="755650" indent="0">
              <a:buNone/>
              <a:defRPr sz="990"/>
            </a:lvl3pPr>
            <a:lvl4pPr marL="1133475" indent="0">
              <a:buNone/>
              <a:defRPr sz="825"/>
            </a:lvl4pPr>
            <a:lvl5pPr marL="1511300" indent="0">
              <a:buNone/>
              <a:defRPr sz="825"/>
            </a:lvl5pPr>
            <a:lvl6pPr marL="1889125" indent="0">
              <a:buNone/>
              <a:defRPr sz="825"/>
            </a:lvl6pPr>
            <a:lvl7pPr marL="2266950" indent="0">
              <a:buNone/>
              <a:defRPr sz="825"/>
            </a:lvl7pPr>
            <a:lvl8pPr marL="2644775" indent="0">
              <a:buNone/>
              <a:defRPr sz="825"/>
            </a:lvl8pPr>
            <a:lvl9pPr marL="302260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4563" y="301625"/>
            <a:ext cx="2263775" cy="6592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60092" cy="6592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523" y="1237717"/>
            <a:ext cx="7557135" cy="2632992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523" y="3972247"/>
            <a:ext cx="7557135" cy="1825938"/>
          </a:xfrm>
        </p:spPr>
        <p:txBody>
          <a:bodyPr/>
          <a:lstStyle>
            <a:lvl1pPr marL="0" indent="0" algn="ctr">
              <a:buNone/>
              <a:defRPr sz="1985"/>
            </a:lvl1pPr>
            <a:lvl2pPr marL="377825" indent="0" algn="ctr">
              <a:buNone/>
              <a:defRPr sz="1655"/>
            </a:lvl2pPr>
            <a:lvl3pPr marL="755650" indent="0" algn="ctr">
              <a:buNone/>
              <a:defRPr sz="1490"/>
            </a:lvl3pPr>
            <a:lvl4pPr marL="1133475" indent="0" algn="ctr">
              <a:buNone/>
              <a:defRPr sz="1320"/>
            </a:lvl4pPr>
            <a:lvl5pPr marL="1511300" indent="0" algn="ctr">
              <a:buNone/>
              <a:defRPr sz="1320"/>
            </a:lvl5pPr>
            <a:lvl6pPr marL="1889125" indent="0" algn="ctr">
              <a:buNone/>
              <a:defRPr sz="1320"/>
            </a:lvl6pPr>
            <a:lvl7pPr marL="2266950" indent="0" algn="ctr">
              <a:buNone/>
              <a:defRPr sz="1320"/>
            </a:lvl7pPr>
            <a:lvl8pPr marL="2644775" indent="0" algn="ctr">
              <a:buNone/>
              <a:defRPr sz="1320"/>
            </a:lvl8pPr>
            <a:lvl9pPr marL="3022600" indent="0" algn="ctr">
              <a:buNone/>
              <a:defRPr sz="132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pt-BR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pt-BR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pt-BR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pt-BR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489" y="1885461"/>
            <a:ext cx="8690705" cy="3145935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89" y="5061158"/>
            <a:ext cx="8690705" cy="1654373"/>
          </a:xfrm>
        </p:spPr>
        <p:txBody>
          <a:bodyPr/>
          <a:lstStyle>
            <a:lvl1pPr marL="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1pPr>
            <a:lvl2pPr marL="377825" indent="0">
              <a:buNone/>
              <a:defRPr sz="1655">
                <a:solidFill>
                  <a:schemeClr val="tx1">
                    <a:tint val="75000"/>
                  </a:schemeClr>
                </a:solidFill>
              </a:defRPr>
            </a:lvl2pPr>
            <a:lvl3pPr marL="755650" indent="0">
              <a:buNone/>
              <a:defRPr sz="1490">
                <a:solidFill>
                  <a:schemeClr val="tx1">
                    <a:tint val="75000"/>
                  </a:schemeClr>
                </a:solidFill>
              </a:defRPr>
            </a:lvl3pPr>
            <a:lvl4pPr marL="113347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51130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188912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26695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64477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02260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pt-BR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pt-BR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8525" y="2052638"/>
            <a:ext cx="4051951" cy="4737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5862" y="2052638"/>
            <a:ext cx="4051951" cy="4737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pt-BR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pt-BR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402652"/>
            <a:ext cx="8690705" cy="146180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050" y="1853949"/>
            <a:ext cx="4262696" cy="908592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7825" indent="0">
              <a:buNone/>
              <a:defRPr sz="1655" b="1"/>
            </a:lvl2pPr>
            <a:lvl3pPr marL="755650" indent="0">
              <a:buNone/>
              <a:defRPr sz="1490" b="1"/>
            </a:lvl3pPr>
            <a:lvl4pPr marL="1133475" indent="0">
              <a:buNone/>
              <a:defRPr sz="1320" b="1"/>
            </a:lvl4pPr>
            <a:lvl5pPr marL="1511300" indent="0">
              <a:buNone/>
              <a:defRPr sz="1320" b="1"/>
            </a:lvl5pPr>
            <a:lvl6pPr marL="1889125" indent="0">
              <a:buNone/>
              <a:defRPr sz="1320" b="1"/>
            </a:lvl6pPr>
            <a:lvl7pPr marL="2266950" indent="0">
              <a:buNone/>
              <a:defRPr sz="1320" b="1"/>
            </a:lvl7pPr>
            <a:lvl8pPr marL="2644775" indent="0">
              <a:buNone/>
              <a:defRPr sz="1320" b="1"/>
            </a:lvl8pPr>
            <a:lvl9pPr marL="302260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050" y="2762541"/>
            <a:ext cx="4262696" cy="4063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1066" y="1853949"/>
            <a:ext cx="4283689" cy="908592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7825" indent="0">
              <a:buNone/>
              <a:defRPr sz="1655" b="1"/>
            </a:lvl2pPr>
            <a:lvl3pPr marL="755650" indent="0">
              <a:buNone/>
              <a:defRPr sz="1490" b="1"/>
            </a:lvl3pPr>
            <a:lvl4pPr marL="1133475" indent="0">
              <a:buNone/>
              <a:defRPr sz="1320" b="1"/>
            </a:lvl4pPr>
            <a:lvl5pPr marL="1511300" indent="0">
              <a:buNone/>
              <a:defRPr sz="1320" b="1"/>
            </a:lvl5pPr>
            <a:lvl6pPr marL="1889125" indent="0">
              <a:buNone/>
              <a:defRPr sz="1320" b="1"/>
            </a:lvl6pPr>
            <a:lvl7pPr marL="2266950" indent="0">
              <a:buNone/>
              <a:defRPr sz="1320" b="1"/>
            </a:lvl7pPr>
            <a:lvl8pPr marL="2644775" indent="0">
              <a:buNone/>
              <a:defRPr sz="1320" b="1"/>
            </a:lvl8pPr>
            <a:lvl9pPr marL="302260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1066" y="2762541"/>
            <a:ext cx="4283689" cy="4063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pt-BR" altLang="x-none" dirty="0" err="1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pt-BR" altLang="x-none" dirty="0" err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pt-BR" altLang="x-none" dirty="0" err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pt-BR" altLang="x-none" dirty="0" err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pt-BR" altLang="x-none" dirty="0" err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pt-BR" altLang="x-none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504190"/>
            <a:ext cx="3249830" cy="1764665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3689" y="1088910"/>
            <a:ext cx="5101066" cy="5374525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5"/>
            </a:lvl3pPr>
            <a:lvl4pPr>
              <a:defRPr sz="1655"/>
            </a:lvl4pPr>
            <a:lvl5pPr>
              <a:defRPr sz="1655"/>
            </a:lvl5pPr>
            <a:lvl6pPr>
              <a:defRPr sz="1655"/>
            </a:lvl6pPr>
            <a:lvl7pPr>
              <a:defRPr sz="1655"/>
            </a:lvl7pPr>
            <a:lvl8pPr>
              <a:defRPr sz="1655"/>
            </a:lvl8pPr>
            <a:lvl9pPr>
              <a:defRPr sz="165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050" y="2268855"/>
            <a:ext cx="3249830" cy="4203335"/>
          </a:xfrm>
        </p:spPr>
        <p:txBody>
          <a:bodyPr/>
          <a:lstStyle>
            <a:lvl1pPr marL="0" indent="0">
              <a:buNone/>
              <a:defRPr sz="1320"/>
            </a:lvl1pPr>
            <a:lvl2pPr marL="377825" indent="0">
              <a:buNone/>
              <a:defRPr sz="1155"/>
            </a:lvl2pPr>
            <a:lvl3pPr marL="755650" indent="0">
              <a:buNone/>
              <a:defRPr sz="990"/>
            </a:lvl3pPr>
            <a:lvl4pPr marL="1133475" indent="0">
              <a:buNone/>
              <a:defRPr sz="825"/>
            </a:lvl4pPr>
            <a:lvl5pPr marL="1511300" indent="0">
              <a:buNone/>
              <a:defRPr sz="825"/>
            </a:lvl5pPr>
            <a:lvl6pPr marL="1889125" indent="0">
              <a:buNone/>
              <a:defRPr sz="825"/>
            </a:lvl6pPr>
            <a:lvl7pPr marL="2266950" indent="0">
              <a:buNone/>
              <a:defRPr sz="825"/>
            </a:lvl7pPr>
            <a:lvl8pPr marL="2644775" indent="0">
              <a:buNone/>
              <a:defRPr sz="825"/>
            </a:lvl8pPr>
            <a:lvl9pPr marL="302260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pt-BR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pt-BR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504190"/>
            <a:ext cx="3249830" cy="1764665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83689" y="1088910"/>
            <a:ext cx="5101066" cy="5374525"/>
          </a:xfrm>
        </p:spPr>
        <p:txBody>
          <a:bodyPr/>
          <a:lstStyle>
            <a:lvl1pPr marL="0" indent="0">
              <a:buNone/>
              <a:defRPr sz="2645"/>
            </a:lvl1pPr>
            <a:lvl2pPr marL="377825" indent="0">
              <a:buNone/>
              <a:defRPr sz="2315"/>
            </a:lvl2pPr>
            <a:lvl3pPr marL="755650" indent="0">
              <a:buNone/>
              <a:defRPr sz="1985"/>
            </a:lvl3pPr>
            <a:lvl4pPr marL="1133475" indent="0">
              <a:buNone/>
              <a:defRPr sz="1655"/>
            </a:lvl4pPr>
            <a:lvl5pPr marL="1511300" indent="0">
              <a:buNone/>
              <a:defRPr sz="1655"/>
            </a:lvl5pPr>
            <a:lvl6pPr marL="1889125" indent="0">
              <a:buNone/>
              <a:defRPr sz="1655"/>
            </a:lvl6pPr>
            <a:lvl7pPr marL="2266950" indent="0">
              <a:buNone/>
              <a:defRPr sz="1655"/>
            </a:lvl7pPr>
            <a:lvl8pPr marL="2644775" indent="0">
              <a:buNone/>
              <a:defRPr sz="1655"/>
            </a:lvl8pPr>
            <a:lvl9pPr marL="3022600" indent="0">
              <a:buNone/>
              <a:defRPr sz="165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050" y="2268855"/>
            <a:ext cx="3249830" cy="4203335"/>
          </a:xfrm>
        </p:spPr>
        <p:txBody>
          <a:bodyPr/>
          <a:lstStyle>
            <a:lvl1pPr marL="0" indent="0">
              <a:buNone/>
              <a:defRPr sz="1320"/>
            </a:lvl1pPr>
            <a:lvl2pPr marL="377825" indent="0">
              <a:buNone/>
              <a:defRPr sz="1155"/>
            </a:lvl2pPr>
            <a:lvl3pPr marL="755650" indent="0">
              <a:buNone/>
              <a:defRPr sz="990"/>
            </a:lvl3pPr>
            <a:lvl4pPr marL="1133475" indent="0">
              <a:buNone/>
              <a:defRPr sz="825"/>
            </a:lvl4pPr>
            <a:lvl5pPr marL="1511300" indent="0">
              <a:buNone/>
              <a:defRPr sz="825"/>
            </a:lvl5pPr>
            <a:lvl6pPr marL="1889125" indent="0">
              <a:buNone/>
              <a:defRPr sz="825"/>
            </a:lvl6pPr>
            <a:lvl7pPr marL="2266950" indent="0">
              <a:buNone/>
              <a:defRPr sz="825"/>
            </a:lvl7pPr>
            <a:lvl8pPr marL="2644775" indent="0">
              <a:buNone/>
              <a:defRPr sz="825"/>
            </a:lvl8pPr>
            <a:lvl9pPr marL="302260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pt-BR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pt-BR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504190"/>
            <a:ext cx="3249830" cy="1764665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3689" y="1088910"/>
            <a:ext cx="5101066" cy="5374525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5"/>
            </a:lvl3pPr>
            <a:lvl4pPr>
              <a:defRPr sz="1655"/>
            </a:lvl4pPr>
            <a:lvl5pPr>
              <a:defRPr sz="1655"/>
            </a:lvl5pPr>
            <a:lvl6pPr>
              <a:defRPr sz="1655"/>
            </a:lvl6pPr>
            <a:lvl7pPr>
              <a:defRPr sz="1655"/>
            </a:lvl7pPr>
            <a:lvl8pPr>
              <a:defRPr sz="1655"/>
            </a:lvl8pPr>
            <a:lvl9pPr>
              <a:defRPr sz="165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050" y="2268855"/>
            <a:ext cx="3249830" cy="4203335"/>
          </a:xfrm>
        </p:spPr>
        <p:txBody>
          <a:bodyPr/>
          <a:lstStyle>
            <a:lvl1pPr marL="0" indent="0">
              <a:buNone/>
              <a:defRPr sz="1320"/>
            </a:lvl1pPr>
            <a:lvl2pPr marL="377825" indent="0">
              <a:buNone/>
              <a:defRPr sz="1155"/>
            </a:lvl2pPr>
            <a:lvl3pPr marL="755650" indent="0">
              <a:buNone/>
              <a:defRPr sz="990"/>
            </a:lvl3pPr>
            <a:lvl4pPr marL="1133475" indent="0">
              <a:buNone/>
              <a:defRPr sz="825"/>
            </a:lvl4pPr>
            <a:lvl5pPr marL="1511300" indent="0">
              <a:buNone/>
              <a:defRPr sz="825"/>
            </a:lvl5pPr>
            <a:lvl6pPr marL="1889125" indent="0">
              <a:buNone/>
              <a:defRPr sz="825"/>
            </a:lvl6pPr>
            <a:lvl7pPr marL="2266950" indent="0">
              <a:buNone/>
              <a:defRPr sz="825"/>
            </a:lvl7pPr>
            <a:lvl8pPr marL="2644775" indent="0">
              <a:buNone/>
              <a:defRPr sz="825"/>
            </a:lvl8pPr>
            <a:lvl9pPr marL="302260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pt-BR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pt-BR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0185" y="588963"/>
            <a:ext cx="2157016" cy="62007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9138" y="588963"/>
            <a:ext cx="6346002" cy="62007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pt-BR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pt-BR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523" y="1237717"/>
            <a:ext cx="7557135" cy="2632992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523" y="3972247"/>
            <a:ext cx="7557135" cy="1825938"/>
          </a:xfrm>
        </p:spPr>
        <p:txBody>
          <a:bodyPr/>
          <a:lstStyle>
            <a:lvl1pPr marL="0" indent="0" algn="ctr">
              <a:buNone/>
              <a:defRPr sz="1985"/>
            </a:lvl1pPr>
            <a:lvl2pPr marL="377825" indent="0" algn="ctr">
              <a:buNone/>
              <a:defRPr sz="1655"/>
            </a:lvl2pPr>
            <a:lvl3pPr marL="755650" indent="0" algn="ctr">
              <a:buNone/>
              <a:defRPr sz="1490"/>
            </a:lvl3pPr>
            <a:lvl4pPr marL="1133475" indent="0" algn="ctr">
              <a:buNone/>
              <a:defRPr sz="1320"/>
            </a:lvl4pPr>
            <a:lvl5pPr marL="1511300" indent="0" algn="ctr">
              <a:buNone/>
              <a:defRPr sz="1320"/>
            </a:lvl5pPr>
            <a:lvl6pPr marL="1889125" indent="0" algn="ctr">
              <a:buNone/>
              <a:defRPr sz="1320"/>
            </a:lvl6pPr>
            <a:lvl7pPr marL="2266950" indent="0" algn="ctr">
              <a:buNone/>
              <a:defRPr sz="1320"/>
            </a:lvl7pPr>
            <a:lvl8pPr marL="2644775" indent="0" algn="ctr">
              <a:buNone/>
              <a:defRPr sz="1320"/>
            </a:lvl8pPr>
            <a:lvl9pPr marL="3022600" indent="0" algn="ctr">
              <a:buNone/>
              <a:defRPr sz="132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489" y="1885461"/>
            <a:ext cx="8690705" cy="3145935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89" y="5061158"/>
            <a:ext cx="8690705" cy="1654373"/>
          </a:xfrm>
        </p:spPr>
        <p:txBody>
          <a:bodyPr/>
          <a:lstStyle>
            <a:lvl1pPr marL="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1pPr>
            <a:lvl2pPr marL="377825" indent="0">
              <a:buNone/>
              <a:defRPr sz="1655">
                <a:solidFill>
                  <a:schemeClr val="tx1">
                    <a:tint val="75000"/>
                  </a:schemeClr>
                </a:solidFill>
              </a:defRPr>
            </a:lvl2pPr>
            <a:lvl3pPr marL="755650" indent="0">
              <a:buNone/>
              <a:defRPr sz="1490">
                <a:solidFill>
                  <a:schemeClr val="tx1">
                    <a:tint val="75000"/>
                  </a:schemeClr>
                </a:solidFill>
              </a:defRPr>
            </a:lvl3pPr>
            <a:lvl4pPr marL="113347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51130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188912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26695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64477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02260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3" y="2052638"/>
            <a:ext cx="4045728" cy="4737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0972" y="2052638"/>
            <a:ext cx="4045728" cy="4737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402652"/>
            <a:ext cx="8690705" cy="146180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050" y="1853949"/>
            <a:ext cx="4262696" cy="908592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7825" indent="0">
              <a:buNone/>
              <a:defRPr sz="1655" b="1"/>
            </a:lvl2pPr>
            <a:lvl3pPr marL="755650" indent="0">
              <a:buNone/>
              <a:defRPr sz="1490" b="1"/>
            </a:lvl3pPr>
            <a:lvl4pPr marL="1133475" indent="0">
              <a:buNone/>
              <a:defRPr sz="1320" b="1"/>
            </a:lvl4pPr>
            <a:lvl5pPr marL="1511300" indent="0">
              <a:buNone/>
              <a:defRPr sz="1320" b="1"/>
            </a:lvl5pPr>
            <a:lvl6pPr marL="1889125" indent="0">
              <a:buNone/>
              <a:defRPr sz="1320" b="1"/>
            </a:lvl6pPr>
            <a:lvl7pPr marL="2266950" indent="0">
              <a:buNone/>
              <a:defRPr sz="1320" b="1"/>
            </a:lvl7pPr>
            <a:lvl8pPr marL="2644775" indent="0">
              <a:buNone/>
              <a:defRPr sz="1320" b="1"/>
            </a:lvl8pPr>
            <a:lvl9pPr marL="302260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050" y="2762541"/>
            <a:ext cx="4262696" cy="4063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1066" y="1853949"/>
            <a:ext cx="4283689" cy="908592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7825" indent="0">
              <a:buNone/>
              <a:defRPr sz="1655" b="1"/>
            </a:lvl2pPr>
            <a:lvl3pPr marL="755650" indent="0">
              <a:buNone/>
              <a:defRPr sz="1490" b="1"/>
            </a:lvl3pPr>
            <a:lvl4pPr marL="1133475" indent="0">
              <a:buNone/>
              <a:defRPr sz="1320" b="1"/>
            </a:lvl4pPr>
            <a:lvl5pPr marL="1511300" indent="0">
              <a:buNone/>
              <a:defRPr sz="1320" b="1"/>
            </a:lvl5pPr>
            <a:lvl6pPr marL="1889125" indent="0">
              <a:buNone/>
              <a:defRPr sz="1320" b="1"/>
            </a:lvl6pPr>
            <a:lvl7pPr marL="2266950" indent="0">
              <a:buNone/>
              <a:defRPr sz="1320" b="1"/>
            </a:lvl7pPr>
            <a:lvl8pPr marL="2644775" indent="0">
              <a:buNone/>
              <a:defRPr sz="1320" b="1"/>
            </a:lvl8pPr>
            <a:lvl9pPr marL="302260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1066" y="2762541"/>
            <a:ext cx="4283689" cy="4063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504190"/>
            <a:ext cx="3249830" cy="1764665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3689" y="1088910"/>
            <a:ext cx="5101066" cy="5374525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5"/>
            </a:lvl3pPr>
            <a:lvl4pPr>
              <a:defRPr sz="1655"/>
            </a:lvl4pPr>
            <a:lvl5pPr>
              <a:defRPr sz="1655"/>
            </a:lvl5pPr>
            <a:lvl6pPr>
              <a:defRPr sz="1655"/>
            </a:lvl6pPr>
            <a:lvl7pPr>
              <a:defRPr sz="1655"/>
            </a:lvl7pPr>
            <a:lvl8pPr>
              <a:defRPr sz="1655"/>
            </a:lvl8pPr>
            <a:lvl9pPr>
              <a:defRPr sz="165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050" y="2268855"/>
            <a:ext cx="3249830" cy="4203335"/>
          </a:xfrm>
        </p:spPr>
        <p:txBody>
          <a:bodyPr/>
          <a:lstStyle>
            <a:lvl1pPr marL="0" indent="0">
              <a:buNone/>
              <a:defRPr sz="1320"/>
            </a:lvl1pPr>
            <a:lvl2pPr marL="377825" indent="0">
              <a:buNone/>
              <a:defRPr sz="1155"/>
            </a:lvl2pPr>
            <a:lvl3pPr marL="755650" indent="0">
              <a:buNone/>
              <a:defRPr sz="990"/>
            </a:lvl3pPr>
            <a:lvl4pPr marL="1133475" indent="0">
              <a:buNone/>
              <a:defRPr sz="825"/>
            </a:lvl4pPr>
            <a:lvl5pPr marL="1511300" indent="0">
              <a:buNone/>
              <a:defRPr sz="825"/>
            </a:lvl5pPr>
            <a:lvl6pPr marL="1889125" indent="0">
              <a:buNone/>
              <a:defRPr sz="825"/>
            </a:lvl6pPr>
            <a:lvl7pPr marL="2266950" indent="0">
              <a:buNone/>
              <a:defRPr sz="825"/>
            </a:lvl7pPr>
            <a:lvl8pPr marL="2644775" indent="0">
              <a:buNone/>
              <a:defRPr sz="825"/>
            </a:lvl8pPr>
            <a:lvl9pPr marL="302260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504190"/>
            <a:ext cx="3249830" cy="1764665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83689" y="1088910"/>
            <a:ext cx="5101066" cy="5374525"/>
          </a:xfrm>
        </p:spPr>
        <p:txBody>
          <a:bodyPr/>
          <a:lstStyle>
            <a:lvl1pPr marL="0" indent="0">
              <a:buNone/>
              <a:defRPr sz="2645"/>
            </a:lvl1pPr>
            <a:lvl2pPr marL="377825" indent="0">
              <a:buNone/>
              <a:defRPr sz="2315"/>
            </a:lvl2pPr>
            <a:lvl3pPr marL="755650" indent="0">
              <a:buNone/>
              <a:defRPr sz="1985"/>
            </a:lvl3pPr>
            <a:lvl4pPr marL="1133475" indent="0">
              <a:buNone/>
              <a:defRPr sz="1655"/>
            </a:lvl4pPr>
            <a:lvl5pPr marL="1511300" indent="0">
              <a:buNone/>
              <a:defRPr sz="1655"/>
            </a:lvl5pPr>
            <a:lvl6pPr marL="1889125" indent="0">
              <a:buNone/>
              <a:defRPr sz="1655"/>
            </a:lvl6pPr>
            <a:lvl7pPr marL="2266950" indent="0">
              <a:buNone/>
              <a:defRPr sz="1655"/>
            </a:lvl7pPr>
            <a:lvl8pPr marL="2644775" indent="0">
              <a:buNone/>
              <a:defRPr sz="1655"/>
            </a:lvl8pPr>
            <a:lvl9pPr marL="3022600" indent="0">
              <a:buNone/>
              <a:defRPr sz="165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050" y="2268855"/>
            <a:ext cx="3249830" cy="4203335"/>
          </a:xfrm>
        </p:spPr>
        <p:txBody>
          <a:bodyPr/>
          <a:lstStyle>
            <a:lvl1pPr marL="0" indent="0">
              <a:buNone/>
              <a:defRPr sz="1320"/>
            </a:lvl1pPr>
            <a:lvl2pPr marL="377825" indent="0">
              <a:buNone/>
              <a:defRPr sz="1155"/>
            </a:lvl2pPr>
            <a:lvl3pPr marL="755650" indent="0">
              <a:buNone/>
              <a:defRPr sz="990"/>
            </a:lvl3pPr>
            <a:lvl4pPr marL="1133475" indent="0">
              <a:buNone/>
              <a:defRPr sz="825"/>
            </a:lvl4pPr>
            <a:lvl5pPr marL="1511300" indent="0">
              <a:buNone/>
              <a:defRPr sz="825"/>
            </a:lvl5pPr>
            <a:lvl6pPr marL="1889125" indent="0">
              <a:buNone/>
              <a:defRPr sz="825"/>
            </a:lvl6pPr>
            <a:lvl7pPr marL="2266950" indent="0">
              <a:buNone/>
              <a:defRPr sz="825"/>
            </a:lvl7pPr>
            <a:lvl8pPr marL="2644775" indent="0">
              <a:buNone/>
              <a:defRPr sz="825"/>
            </a:lvl8pPr>
            <a:lvl9pPr marL="302260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50" y="504190"/>
            <a:ext cx="3249830" cy="1764665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83689" y="1088910"/>
            <a:ext cx="5101066" cy="5374525"/>
          </a:xfrm>
        </p:spPr>
        <p:txBody>
          <a:bodyPr/>
          <a:lstStyle>
            <a:lvl1pPr marL="0" indent="0">
              <a:buNone/>
              <a:defRPr sz="2645"/>
            </a:lvl1pPr>
            <a:lvl2pPr marL="377825" indent="0">
              <a:buNone/>
              <a:defRPr sz="2315"/>
            </a:lvl2pPr>
            <a:lvl3pPr marL="755650" indent="0">
              <a:buNone/>
              <a:defRPr sz="1985"/>
            </a:lvl3pPr>
            <a:lvl4pPr marL="1133475" indent="0">
              <a:buNone/>
              <a:defRPr sz="1655"/>
            </a:lvl4pPr>
            <a:lvl5pPr marL="1511300" indent="0">
              <a:buNone/>
              <a:defRPr sz="1655"/>
            </a:lvl5pPr>
            <a:lvl6pPr marL="1889125" indent="0">
              <a:buNone/>
              <a:defRPr sz="1655"/>
            </a:lvl6pPr>
            <a:lvl7pPr marL="2266950" indent="0">
              <a:buNone/>
              <a:defRPr sz="1655"/>
            </a:lvl7pPr>
            <a:lvl8pPr marL="2644775" indent="0">
              <a:buNone/>
              <a:defRPr sz="1655"/>
            </a:lvl8pPr>
            <a:lvl9pPr marL="3022600" indent="0">
              <a:buNone/>
              <a:defRPr sz="165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050" y="2268855"/>
            <a:ext cx="3249830" cy="4203335"/>
          </a:xfrm>
        </p:spPr>
        <p:txBody>
          <a:bodyPr/>
          <a:lstStyle>
            <a:lvl1pPr marL="0" indent="0">
              <a:buNone/>
              <a:defRPr sz="1320"/>
            </a:lvl1pPr>
            <a:lvl2pPr marL="377825" indent="0">
              <a:buNone/>
              <a:defRPr sz="1155"/>
            </a:lvl2pPr>
            <a:lvl3pPr marL="755650" indent="0">
              <a:buNone/>
              <a:defRPr sz="990"/>
            </a:lvl3pPr>
            <a:lvl4pPr marL="1133475" indent="0">
              <a:buNone/>
              <a:defRPr sz="825"/>
            </a:lvl4pPr>
            <a:lvl5pPr marL="1511300" indent="0">
              <a:buNone/>
              <a:defRPr sz="825"/>
            </a:lvl5pPr>
            <a:lvl6pPr marL="1889125" indent="0">
              <a:buNone/>
              <a:defRPr sz="825"/>
            </a:lvl6pPr>
            <a:lvl7pPr marL="2266950" indent="0">
              <a:buNone/>
              <a:defRPr sz="825"/>
            </a:lvl7pPr>
            <a:lvl8pPr marL="2644775" indent="0">
              <a:buNone/>
              <a:defRPr sz="825"/>
            </a:lvl8pPr>
            <a:lvl9pPr marL="302260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1" y="585788"/>
            <a:ext cx="2154238" cy="62039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9138" y="585788"/>
            <a:ext cx="6337829" cy="62039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2737" y="2013259"/>
            <a:ext cx="8690705" cy="23143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737" y="4495694"/>
            <a:ext cx="8690705" cy="23161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BB962C8B-B14F-4D97-AF65-F5344CB8AC3E}" type="datetime1">
              <a:rPr lang="en-US" altLang="x-none" dirty="0" err="1"/>
            </a:fld>
            <a:endParaRPr lang="en-US" altLang="x-none" dirty="0" err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92737" y="2013259"/>
            <a:ext cx="4282377" cy="47985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1066" y="2013259"/>
            <a:ext cx="4282377" cy="23143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01066" y="4495694"/>
            <a:ext cx="4282377" cy="23161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92737" y="2013259"/>
            <a:ext cx="4282377" cy="23143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92737" y="4495694"/>
            <a:ext cx="4282377" cy="23161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101066" y="2013259"/>
            <a:ext cx="4282377" cy="47985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BB962C8B-B14F-4D97-AF65-F5344CB8AC3E}" type="datetime1">
              <a:rPr lang="en-US" altLang="x-none" dirty="0" err="1"/>
            </a:fld>
            <a:endParaRPr lang="en-US" altLang="x-none" dirty="0" err="1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92737" y="2013259"/>
            <a:ext cx="4282377" cy="23143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1066" y="2013259"/>
            <a:ext cx="4282377" cy="23143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92737" y="4495694"/>
            <a:ext cx="4282377" cy="23161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1066" y="4495694"/>
            <a:ext cx="4282377" cy="23161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BB962C8B-B14F-4D97-AF65-F5344CB8AC3E}" type="datetime1">
              <a:rPr lang="en-US" altLang="x-none" dirty="0" err="1"/>
            </a:fld>
            <a:endParaRPr lang="en-US" altLang="x-none" dirty="0" err="1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7" Type="http://schemas.openxmlformats.org/officeDocument/2006/relationships/theme" Target="../theme/theme4.xml"/><Relationship Id="rId16" Type="http://schemas.openxmlformats.org/officeDocument/2006/relationships/image" Target="../media/image1.png"/><Relationship Id="rId15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8.xml"/><Relationship Id="rId8" Type="http://schemas.openxmlformats.org/officeDocument/2006/relationships/slideLayout" Target="../slideLayouts/slideLayout67.xml"/><Relationship Id="rId7" Type="http://schemas.openxmlformats.org/officeDocument/2006/relationships/slideLayout" Target="../slideLayouts/slideLayout66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9.xml"/><Relationship Id="rId8" Type="http://schemas.openxmlformats.org/officeDocument/2006/relationships/slideLayout" Target="../slideLayouts/slideLayout78.xml"/><Relationship Id="rId7" Type="http://schemas.openxmlformats.org/officeDocument/2006/relationships/slideLayout" Target="../slideLayouts/slideLayout77.xml"/><Relationship Id="rId6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4.xml"/><Relationship Id="rId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2.xml"/><Relationship Id="rId13" Type="http://schemas.openxmlformats.org/officeDocument/2006/relationships/theme" Target="../theme/theme7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89.xml"/><Relationship Id="rId7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4.xml"/><Relationship Id="rId2" Type="http://schemas.openxmlformats.org/officeDocument/2006/relationships/slideLayout" Target="../slideLayouts/slideLayout83.xml"/><Relationship Id="rId17" Type="http://schemas.openxmlformats.org/officeDocument/2006/relationships/theme" Target="../theme/theme8.xml"/><Relationship Id="rId16" Type="http://schemas.openxmlformats.org/officeDocument/2006/relationships/image" Target="../media/image1.png"/><Relationship Id="rId15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1.xml"/><Relationship Id="rId1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5" name="Title 1024"/>
          <p:cNvSpPr>
            <a:spLocks noGrp="1"/>
          </p:cNvSpPr>
          <p:nvPr>
            <p:ph type="title"/>
          </p:nvPr>
        </p:nvSpPr>
        <p:spPr>
          <a:xfrm>
            <a:off x="503238" y="263525"/>
            <a:ext cx="8980487" cy="12446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lvl="0"/>
            <a:r>
              <a:rPr dirty="0"/>
              <a:t>Clique para editar o formato do texto do título</a:t>
            </a:r>
            <a:endParaRPr dirty="0"/>
          </a:p>
        </p:txBody>
      </p:sp>
      <p:sp>
        <p:nvSpPr>
          <p:cNvPr id="1026" name="Text Placeholder 1025"/>
          <p:cNvSpPr>
            <a:spLocks noGrp="1"/>
          </p:cNvSpPr>
          <p:nvPr>
            <p:ph type="body" idx="1"/>
          </p:nvPr>
        </p:nvSpPr>
        <p:spPr>
          <a:xfrm>
            <a:off x="503238" y="1768475"/>
            <a:ext cx="8778875" cy="47371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28080" rIns="0" bIns="0" anchor="t" anchorCtr="0"/>
          <a:p>
            <a:pPr lvl="0"/>
            <a:r>
              <a:rPr dirty="0"/>
              <a:t>Clique para editar o formato do texto da estrutura de tópicos</a:t>
            </a:r>
            <a:endParaRPr dirty="0"/>
          </a:p>
          <a:p>
            <a:pPr lvl="1"/>
            <a:r>
              <a:rPr dirty="0"/>
              <a:t>2.º Nível da estrutura de tópicos</a:t>
            </a:r>
            <a:endParaRPr dirty="0"/>
          </a:p>
          <a:p>
            <a:pPr lvl="2"/>
            <a:r>
              <a:rPr dirty="0"/>
              <a:t>3.º Nível da estrutura de tópicos</a:t>
            </a:r>
            <a:endParaRPr dirty="0"/>
          </a:p>
          <a:p>
            <a:pPr lvl="3"/>
            <a:r>
              <a:rPr dirty="0"/>
              <a:t>4.º Nível da estrutura de tópicos</a:t>
            </a:r>
            <a:endParaRPr dirty="0"/>
          </a:p>
          <a:p>
            <a:pPr lvl="4"/>
            <a:r>
              <a:rPr dirty="0"/>
              <a:t>5.º Nível da estrutura de tópicos</a:t>
            </a:r>
            <a:endParaRPr dirty="0"/>
          </a:p>
          <a:p>
            <a:pPr lvl="4"/>
            <a:r>
              <a:rPr dirty="0"/>
              <a:t>6.º Nível da estrutura de tópicos</a:t>
            </a:r>
            <a:endParaRPr dirty="0"/>
          </a:p>
          <a:p>
            <a:pPr lvl="4"/>
            <a:r>
              <a:rPr dirty="0"/>
              <a:t>7.º Nível da estrutura de tópicos</a:t>
            </a:r>
            <a:endParaRPr dirty="0"/>
          </a:p>
        </p:txBody>
      </p:sp>
      <p:sp>
        <p:nvSpPr>
          <p:cNvPr id="1027" name="Date Placeholder 1026"/>
          <p:cNvSpPr>
            <a:spLocks noGrp="1"/>
          </p:cNvSpPr>
          <p:nvPr>
            <p:ph type="dt"/>
          </p:nvPr>
        </p:nvSpPr>
        <p:spPr>
          <a:xfrm>
            <a:off x="503238" y="6888163"/>
            <a:ext cx="2260600" cy="43338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>
              <a:buFontTx/>
              <a:defRPr/>
            </a:lvl1pPr>
          </a:lstStyle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1028" name="Footer Placeholder 1027"/>
          <p:cNvSpPr>
            <a:spLocks noGrp="1"/>
          </p:cNvSpPr>
          <p:nvPr>
            <p:ph type="ftr"/>
          </p:nvPr>
        </p:nvSpPr>
        <p:spPr>
          <a:xfrm>
            <a:off x="3446463" y="6888163"/>
            <a:ext cx="3106737" cy="43338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>
              <a:buFontTx/>
              <a:defRPr/>
            </a:lvl1pPr>
          </a:lstStyle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/>
          </a:p>
        </p:txBody>
      </p:sp>
      <p:sp>
        <p:nvSpPr>
          <p:cNvPr id="1029" name="Slide Number Placeholder 1028"/>
          <p:cNvSpPr>
            <a:spLocks noGrp="1"/>
          </p:cNvSpPr>
          <p:nvPr>
            <p:ph type="sldNum"/>
          </p:nvPr>
        </p:nvSpPr>
        <p:spPr>
          <a:xfrm>
            <a:off x="7224713" y="6888163"/>
            <a:ext cx="2260600" cy="43338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>
              <a:buFontTx/>
              <a:defRPr/>
            </a:lvl1pPr>
          </a:lstStyle>
          <a:p>
            <a:pPr lvl="0" defTabSz="449580" eaLnBrk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+mj-lt"/>
          <a:ea typeface="+mj-ea"/>
          <a:cs typeface="+mj-cs"/>
        </a:defRPr>
      </a:lvl1pPr>
      <a:lvl2pPr marL="742950" lvl="1" indent="-28575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j-cs"/>
        </a:defRPr>
      </a:lvl2pPr>
      <a:lvl3pPr marL="1143000" lvl="2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j-cs"/>
        </a:defRPr>
      </a:lvl3pPr>
      <a:lvl4pPr marL="1600200" lvl="3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j-cs"/>
        </a:defRPr>
      </a:lvl4pPr>
      <a:lvl5pPr marL="2057400" lvl="4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j-cs"/>
        </a:defRPr>
      </a:lvl5pPr>
    </p:titleStyle>
    <p:bodyStyle>
      <a:lvl1pPr marL="342900" lvl="0" indent="-3429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114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2pPr>
      <a:lvl3pPr marL="1143000" lvl="2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3pPr>
      <a:lvl4pPr marL="1600200" lvl="3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4pPr>
      <a:lvl5pPr marL="2057400" lvl="4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5pPr>
      <a:lvl6pPr marL="2514600" lvl="5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6pPr>
      <a:lvl7pPr marL="2971800" lvl="6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7pPr>
      <a:lvl8pPr marL="3429000" lvl="7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8pPr>
      <a:lvl9pPr marL="3886200" lvl="8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9pPr>
    </p:bodyStyle>
    <p:otherStyle>
      <a:lvl1pPr marL="0" lvl="0" indent="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2pPr>
      <a:lvl3pPr marL="1143000" lvl="2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3pPr>
      <a:lvl4pPr marL="1600200" lvl="3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4pPr>
      <a:lvl5pPr marL="2057400" lvl="4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5pPr>
      <a:lvl6pPr marL="2286000" lvl="5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6pPr>
      <a:lvl7pPr marL="2743200" lvl="6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7pPr>
      <a:lvl8pPr marL="3200400" lvl="7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8pPr>
      <a:lvl9pPr marL="3657600" lvl="8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049" name="Title 2048"/>
          <p:cNvSpPr>
            <a:spLocks noGrp="1"/>
          </p:cNvSpPr>
          <p:nvPr>
            <p:ph type="title"/>
          </p:nvPr>
        </p:nvSpPr>
        <p:spPr>
          <a:xfrm>
            <a:off x="720725" y="550863"/>
            <a:ext cx="8550275" cy="12446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lvl="0"/>
            <a:r>
              <a:rPr dirty="0"/>
              <a:t>Clique para editar o formato do texto do título</a:t>
            </a:r>
            <a:endParaRPr dirty="0"/>
          </a:p>
        </p:txBody>
      </p:sp>
      <p:sp>
        <p:nvSpPr>
          <p:cNvPr id="2050" name="Text Placeholder 2049"/>
          <p:cNvSpPr>
            <a:spLocks noGrp="1"/>
          </p:cNvSpPr>
          <p:nvPr>
            <p:ph type="body" idx="1"/>
          </p:nvPr>
        </p:nvSpPr>
        <p:spPr>
          <a:xfrm>
            <a:off x="900113" y="2052638"/>
            <a:ext cx="8189912" cy="43815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21240" rIns="0" bIns="0" anchor="t" anchorCtr="0"/>
          <a:p>
            <a:pPr lvl="0"/>
            <a:r>
              <a:rPr dirty="0"/>
              <a:t>Clique para editar o formato do texto da estrutura de tópicos</a:t>
            </a:r>
            <a:endParaRPr dirty="0"/>
          </a:p>
          <a:p>
            <a:pPr lvl="1"/>
            <a:r>
              <a:rPr dirty="0"/>
              <a:t>2.º Nível da estrutura de tópicos</a:t>
            </a:r>
            <a:endParaRPr dirty="0"/>
          </a:p>
          <a:p>
            <a:pPr lvl="2"/>
            <a:r>
              <a:rPr dirty="0"/>
              <a:t>3.º Nível da estrutura de tópicos</a:t>
            </a:r>
            <a:endParaRPr dirty="0"/>
          </a:p>
          <a:p>
            <a:pPr lvl="3"/>
            <a:r>
              <a:rPr dirty="0"/>
              <a:t>4.º Nível da estrutura de tópicos</a:t>
            </a:r>
            <a:endParaRPr dirty="0"/>
          </a:p>
          <a:p>
            <a:pPr lvl="4"/>
            <a:r>
              <a:rPr dirty="0"/>
              <a:t>5.º Nível da estrutura de tópicos</a:t>
            </a:r>
            <a:endParaRPr dirty="0"/>
          </a:p>
          <a:p>
            <a:pPr lvl="4"/>
            <a:r>
              <a:rPr dirty="0"/>
              <a:t>6.º Nível da estrutura de tópicos</a:t>
            </a:r>
            <a:endParaRPr dirty="0"/>
          </a:p>
          <a:p>
            <a:pPr lvl="4"/>
            <a:r>
              <a:rPr dirty="0"/>
              <a:t>7.º Nível da estrutura de tópicos</a:t>
            </a:r>
            <a:endParaRPr dirty="0"/>
          </a:p>
        </p:txBody>
      </p:sp>
      <p:sp>
        <p:nvSpPr>
          <p:cNvPr id="2051" name="Date Placeholder 2050"/>
          <p:cNvSpPr>
            <a:spLocks noGrp="1"/>
          </p:cNvSpPr>
          <p:nvPr>
            <p:ph type="dt"/>
          </p:nvPr>
        </p:nvSpPr>
        <p:spPr>
          <a:xfrm>
            <a:off x="790575" y="6421438"/>
            <a:ext cx="2260600" cy="43338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>
              <a:buFontTx/>
              <a:defRPr sz="1400">
                <a:solidFill>
                  <a:srgbClr val="000000"/>
                </a:solidFill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2052" name="Footer Placeholder 2051"/>
          <p:cNvSpPr>
            <a:spLocks noGrp="1"/>
          </p:cNvSpPr>
          <p:nvPr>
            <p:ph type="ftr"/>
          </p:nvPr>
        </p:nvSpPr>
        <p:spPr>
          <a:xfrm>
            <a:off x="3481388" y="6421438"/>
            <a:ext cx="3106737" cy="43338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 algn="ctr">
              <a:buFontTx/>
              <a:defRPr sz="1400">
                <a:solidFill>
                  <a:srgbClr val="000000"/>
                </a:solidFill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2053" name="Slide Number Placeholder 2052"/>
          <p:cNvSpPr>
            <a:spLocks noGrp="1"/>
          </p:cNvSpPr>
          <p:nvPr>
            <p:ph type="sldNum"/>
          </p:nvPr>
        </p:nvSpPr>
        <p:spPr>
          <a:xfrm>
            <a:off x="7008813" y="6421438"/>
            <a:ext cx="2260600" cy="43338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 algn="r">
              <a:buFontTx/>
              <a:defRPr sz="1400">
                <a:solidFill>
                  <a:srgbClr val="000000"/>
                </a:solidFill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marL="0" lvl="0" indent="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1" u="none" kern="1200" baseline="0">
          <a:solidFill>
            <a:srgbClr val="996633"/>
          </a:solidFill>
          <a:latin typeface="+mj-lt"/>
          <a:ea typeface="+mj-ea"/>
          <a:cs typeface="+mj-cs"/>
        </a:defRPr>
      </a:lvl1pPr>
      <a:lvl2pPr marL="742950" lvl="1" indent="-28575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1" u="none" kern="1200" baseline="0">
          <a:solidFill>
            <a:srgbClr val="996633"/>
          </a:solidFill>
          <a:latin typeface="Times New Roman" panose="02020603050405020304" pitchFamily="16" charset="0"/>
          <a:ea typeface="Arial Unicode MS" charset="0"/>
          <a:cs typeface="+mj-cs"/>
        </a:defRPr>
      </a:lvl2pPr>
      <a:lvl3pPr marL="1143000" lvl="2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1" u="none" kern="1200" baseline="0">
          <a:solidFill>
            <a:srgbClr val="996633"/>
          </a:solidFill>
          <a:latin typeface="Times New Roman" panose="02020603050405020304" pitchFamily="16" charset="0"/>
          <a:ea typeface="Arial Unicode MS" charset="0"/>
          <a:cs typeface="+mj-cs"/>
        </a:defRPr>
      </a:lvl3pPr>
      <a:lvl4pPr marL="1600200" lvl="3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1" u="none" kern="1200" baseline="0">
          <a:solidFill>
            <a:srgbClr val="996633"/>
          </a:solidFill>
          <a:latin typeface="Times New Roman" panose="02020603050405020304" pitchFamily="16" charset="0"/>
          <a:ea typeface="Arial Unicode MS" charset="0"/>
          <a:cs typeface="+mj-cs"/>
        </a:defRPr>
      </a:lvl4pPr>
      <a:lvl5pPr marL="2057400" lvl="4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1" u="none" kern="1200" baseline="0">
          <a:solidFill>
            <a:srgbClr val="996633"/>
          </a:solidFill>
          <a:latin typeface="Times New Roman" panose="02020603050405020304" pitchFamily="16" charset="0"/>
          <a:ea typeface="Arial Unicode MS" charset="0"/>
          <a:cs typeface="+mj-cs"/>
        </a:defRPr>
      </a:lvl5pPr>
    </p:titleStyle>
    <p:bodyStyle>
      <a:lvl1pPr marL="342900" lvl="0" indent="-3429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114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8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2pPr>
      <a:lvl3pPr marL="1143000" lvl="2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3pPr>
      <a:lvl4pPr marL="1600200" lvl="3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4pPr>
      <a:lvl5pPr marL="2057400" lvl="4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5pPr>
      <a:lvl6pPr marL="2514600" lvl="5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6pPr>
      <a:lvl7pPr marL="2971800" lvl="6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7pPr>
      <a:lvl8pPr marL="3429000" lvl="7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8pPr>
      <a:lvl9pPr marL="3886200" lvl="8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9pPr>
    </p:bodyStyle>
    <p:otherStyle>
      <a:lvl1pPr marL="0" lvl="0" indent="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2pPr>
      <a:lvl3pPr marL="1143000" lvl="2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3pPr>
      <a:lvl4pPr marL="1600200" lvl="3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4pPr>
      <a:lvl5pPr marL="2057400" lvl="4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5pPr>
      <a:lvl6pPr marL="2286000" lvl="5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6pPr>
      <a:lvl7pPr marL="2743200" lvl="6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7pPr>
      <a:lvl8pPr marL="3200400" lvl="7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8pPr>
      <a:lvl9pPr marL="3657600" lvl="8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3" name="Title 3072"/>
          <p:cNvSpPr>
            <a:spLocks noGrp="1"/>
          </p:cNvSpPr>
          <p:nvPr>
            <p:ph type="title"/>
          </p:nvPr>
        </p:nvSpPr>
        <p:spPr>
          <a:xfrm>
            <a:off x="503238" y="298450"/>
            <a:ext cx="9048750" cy="12446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lvl="0"/>
            <a:r>
              <a:rPr dirty="0"/>
              <a:t>Clique para editar o formato do texto do título</a:t>
            </a:r>
            <a:endParaRPr dirty="0"/>
          </a:p>
        </p:txBody>
      </p:sp>
      <p:sp>
        <p:nvSpPr>
          <p:cNvPr id="3074" name="Text Placeholder 3073"/>
          <p:cNvSpPr>
            <a:spLocks noGrp="1"/>
          </p:cNvSpPr>
          <p:nvPr>
            <p:ph type="body" idx="1"/>
          </p:nvPr>
        </p:nvSpPr>
        <p:spPr>
          <a:xfrm>
            <a:off x="503238" y="2165350"/>
            <a:ext cx="9048750" cy="472916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28080" rIns="0" bIns="0" anchor="t" anchorCtr="0"/>
          <a:p>
            <a:pPr lvl="0"/>
            <a:r>
              <a:rPr dirty="0"/>
              <a:t>Clique para editar o formato do texto da estrutura de tópicos</a:t>
            </a:r>
            <a:endParaRPr dirty="0"/>
          </a:p>
          <a:p>
            <a:pPr lvl="1"/>
            <a:r>
              <a:rPr dirty="0"/>
              <a:t>2.º Nível da estrutura de tópicos</a:t>
            </a:r>
            <a:endParaRPr dirty="0"/>
          </a:p>
          <a:p>
            <a:pPr lvl="2"/>
            <a:r>
              <a:rPr dirty="0"/>
              <a:t>3.º Nível da estrutura de tópicos</a:t>
            </a:r>
            <a:endParaRPr dirty="0"/>
          </a:p>
          <a:p>
            <a:pPr lvl="3"/>
            <a:r>
              <a:rPr dirty="0"/>
              <a:t>4.º Nível da estrutura de tópicos</a:t>
            </a:r>
            <a:endParaRPr dirty="0"/>
          </a:p>
          <a:p>
            <a:pPr lvl="4"/>
            <a:r>
              <a:rPr dirty="0"/>
              <a:t>5.º Nível da estrutura de tópicos</a:t>
            </a:r>
            <a:endParaRPr dirty="0"/>
          </a:p>
          <a:p>
            <a:pPr lvl="4"/>
            <a:r>
              <a:rPr dirty="0"/>
              <a:t>6.º Nível da estrutura de tópicos</a:t>
            </a:r>
            <a:endParaRPr dirty="0"/>
          </a:p>
          <a:p>
            <a:pPr lvl="4"/>
            <a:r>
              <a:rPr dirty="0"/>
              <a:t>7.º Nível da estrutura de tópicos</a:t>
            </a:r>
            <a:endParaRPr dirty="0"/>
          </a:p>
        </p:txBody>
      </p:sp>
      <p:sp>
        <p:nvSpPr>
          <p:cNvPr id="3075" name="Date Placeholder 3074"/>
          <p:cNvSpPr>
            <a:spLocks noGrp="1"/>
          </p:cNvSpPr>
          <p:nvPr>
            <p:ph type="dt"/>
          </p:nvPr>
        </p:nvSpPr>
        <p:spPr>
          <a:xfrm>
            <a:off x="503238" y="6996113"/>
            <a:ext cx="2327275" cy="50006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>
              <a:buFontTx/>
              <a:defRPr sz="1400">
                <a:solidFill>
                  <a:srgbClr val="FFFFFF"/>
                </a:solidFill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3076" name="Footer Placeholder 3075"/>
          <p:cNvSpPr>
            <a:spLocks noGrp="1"/>
          </p:cNvSpPr>
          <p:nvPr>
            <p:ph type="ftr"/>
          </p:nvPr>
        </p:nvSpPr>
        <p:spPr>
          <a:xfrm>
            <a:off x="3444875" y="6996113"/>
            <a:ext cx="3173413" cy="50006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 algn="ctr">
              <a:buFontTx/>
              <a:defRPr sz="1400">
                <a:solidFill>
                  <a:srgbClr val="FFFFFF"/>
                </a:solidFill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3077" name="Slide Number Placeholder 3076"/>
          <p:cNvSpPr>
            <a:spLocks noGrp="1"/>
          </p:cNvSpPr>
          <p:nvPr>
            <p:ph type="sldNum"/>
          </p:nvPr>
        </p:nvSpPr>
        <p:spPr>
          <a:xfrm>
            <a:off x="7224713" y="6996113"/>
            <a:ext cx="2327275" cy="50006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 algn="r">
              <a:buFontTx/>
              <a:defRPr sz="1400">
                <a:solidFill>
                  <a:srgbClr val="FFFFFF"/>
                </a:solidFill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marL="0" lvl="0" indent="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0" u="none" kern="1200" baseline="0">
          <a:solidFill>
            <a:srgbClr val="FFFFFF"/>
          </a:solidFill>
          <a:latin typeface="+mj-lt"/>
          <a:ea typeface="+mj-ea"/>
          <a:cs typeface="+mj-cs"/>
        </a:defRPr>
      </a:lvl1pPr>
      <a:lvl2pPr marL="742950" lvl="1" indent="-28575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j-cs"/>
        </a:defRPr>
      </a:lvl2pPr>
      <a:lvl3pPr marL="1143000" lvl="2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j-cs"/>
        </a:defRPr>
      </a:lvl3pPr>
      <a:lvl4pPr marL="1600200" lvl="3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j-cs"/>
        </a:defRPr>
      </a:lvl4pPr>
      <a:lvl5pPr marL="2057400" lvl="4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j-cs"/>
        </a:defRPr>
      </a:lvl5pPr>
    </p:titleStyle>
    <p:bodyStyle>
      <a:lvl1pPr marL="342900" lvl="0" indent="-3429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141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FFFFFF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114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800" b="0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n-cs"/>
        </a:defRPr>
      </a:lvl2pPr>
      <a:lvl3pPr marL="1143000" lvl="2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n-cs"/>
        </a:defRPr>
      </a:lvl3pPr>
      <a:lvl4pPr marL="1600200" lvl="3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56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n-cs"/>
        </a:defRPr>
      </a:lvl4pPr>
      <a:lvl5pPr marL="2057400" lvl="4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n-cs"/>
        </a:defRPr>
      </a:lvl5pPr>
      <a:lvl6pPr marL="2514600" lvl="5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n-cs"/>
        </a:defRPr>
      </a:lvl6pPr>
      <a:lvl7pPr marL="2971800" lvl="6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n-cs"/>
        </a:defRPr>
      </a:lvl7pPr>
      <a:lvl8pPr marL="3429000" lvl="7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n-cs"/>
        </a:defRPr>
      </a:lvl8pPr>
      <a:lvl9pPr marL="3886200" lvl="8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n-cs"/>
        </a:defRPr>
      </a:lvl9pPr>
    </p:bodyStyle>
    <p:otherStyle>
      <a:lvl1pPr marL="0" lvl="0" indent="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2pPr>
      <a:lvl3pPr marL="1143000" lvl="2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3pPr>
      <a:lvl4pPr marL="1600200" lvl="3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4pPr>
      <a:lvl5pPr marL="2057400" lvl="4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5pPr>
      <a:lvl6pPr marL="2286000" lvl="5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6pPr>
      <a:lvl7pPr marL="2743200" lvl="6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7pPr>
      <a:lvl8pPr marL="3200400" lvl="7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8pPr>
      <a:lvl9pPr marL="3657600" lvl="8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097" name="Title 4096"/>
          <p:cNvSpPr>
            <a:spLocks noGrp="1"/>
          </p:cNvSpPr>
          <p:nvPr>
            <p:ph type="title"/>
          </p:nvPr>
        </p:nvSpPr>
        <p:spPr>
          <a:xfrm>
            <a:off x="719138" y="585788"/>
            <a:ext cx="8616950" cy="12446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lvl="0"/>
            <a:r>
              <a:rPr dirty="0"/>
              <a:t>Clique para editar o formato do texto do título</a:t>
            </a:r>
            <a:endParaRPr dirty="0"/>
          </a:p>
        </p:txBody>
      </p:sp>
      <p:sp>
        <p:nvSpPr>
          <p:cNvPr id="4098" name="Text Placeholder 4097"/>
          <p:cNvSpPr>
            <a:spLocks noGrp="1"/>
          </p:cNvSpPr>
          <p:nvPr>
            <p:ph type="body" idx="1"/>
          </p:nvPr>
        </p:nvSpPr>
        <p:spPr>
          <a:xfrm>
            <a:off x="900113" y="2052638"/>
            <a:ext cx="8256587" cy="47371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28080" rIns="0" bIns="0" anchor="t" anchorCtr="0"/>
          <a:p>
            <a:pPr lvl="0"/>
            <a:r>
              <a:rPr dirty="0"/>
              <a:t>Clique para editar o formato do texto da estrutura de tópicos</a:t>
            </a:r>
            <a:endParaRPr dirty="0"/>
          </a:p>
          <a:p>
            <a:pPr lvl="1"/>
            <a:r>
              <a:rPr dirty="0"/>
              <a:t>2.º Nível da estrutura de tópicos</a:t>
            </a:r>
            <a:endParaRPr dirty="0"/>
          </a:p>
          <a:p>
            <a:pPr lvl="2"/>
            <a:r>
              <a:rPr dirty="0"/>
              <a:t>3.º Nível da estrutura de tópicos</a:t>
            </a:r>
            <a:endParaRPr dirty="0"/>
          </a:p>
          <a:p>
            <a:pPr lvl="3"/>
            <a:r>
              <a:rPr dirty="0"/>
              <a:t>4.º Nível da estrutura de tópicos</a:t>
            </a:r>
            <a:endParaRPr dirty="0"/>
          </a:p>
          <a:p>
            <a:pPr lvl="4"/>
            <a:r>
              <a:rPr dirty="0"/>
              <a:t>5.º Nível da estrutura de tópicos</a:t>
            </a:r>
            <a:endParaRPr dirty="0"/>
          </a:p>
          <a:p>
            <a:pPr lvl="4"/>
            <a:r>
              <a:rPr dirty="0"/>
              <a:t>6.º Nível da estrutura de tópicos</a:t>
            </a:r>
            <a:endParaRPr dirty="0"/>
          </a:p>
          <a:p>
            <a:pPr lvl="4"/>
            <a:r>
              <a:rPr dirty="0"/>
              <a:t>7.º Nível da estrutura de tópicos</a:t>
            </a:r>
            <a:endParaRPr dirty="0"/>
          </a:p>
        </p:txBody>
      </p:sp>
      <p:sp>
        <p:nvSpPr>
          <p:cNvPr id="4099" name="Date Placeholder 4098"/>
          <p:cNvSpPr>
            <a:spLocks noGrp="1"/>
          </p:cNvSpPr>
          <p:nvPr>
            <p:ph type="dt"/>
          </p:nvPr>
        </p:nvSpPr>
        <p:spPr>
          <a:xfrm>
            <a:off x="792163" y="6421438"/>
            <a:ext cx="2327275" cy="50006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BB962C8B-B14F-4D97-AF65-F5344CB8AC3E}" type="datetime1">
              <a:rPr lang="en-US" altLang="x-none" dirty="0" err="1"/>
            </a:fld>
            <a:endParaRPr lang="en-US" altLang="x-none" dirty="0" err="1"/>
          </a:p>
        </p:txBody>
      </p:sp>
      <p:sp>
        <p:nvSpPr>
          <p:cNvPr id="4100" name="Footer Placeholder 4099"/>
          <p:cNvSpPr>
            <a:spLocks noGrp="1"/>
          </p:cNvSpPr>
          <p:nvPr>
            <p:ph type="ftr"/>
          </p:nvPr>
        </p:nvSpPr>
        <p:spPr>
          <a:xfrm>
            <a:off x="3481388" y="6421438"/>
            <a:ext cx="3173412" cy="50006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 algn="ctr"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4101" name="Slide Number Placeholder 4100"/>
          <p:cNvSpPr>
            <a:spLocks noGrp="1"/>
          </p:cNvSpPr>
          <p:nvPr>
            <p:ph type="sldNum"/>
          </p:nvPr>
        </p:nvSpPr>
        <p:spPr>
          <a:xfrm>
            <a:off x="7008813" y="6421438"/>
            <a:ext cx="2327275" cy="50006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 algn="r"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  <p:hf sldNum="0" hdr="0" ftr="0" dt="0"/>
  <p:txStyles>
    <p:titleStyle>
      <a:lvl1pPr marL="0" lvl="0" indent="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1" u="none" kern="1200" baseline="0">
          <a:solidFill>
            <a:srgbClr val="996633"/>
          </a:solidFill>
          <a:latin typeface="+mj-lt"/>
          <a:ea typeface="+mj-ea"/>
          <a:cs typeface="+mj-cs"/>
        </a:defRPr>
      </a:lvl1pPr>
      <a:lvl2pPr marL="742950" lvl="1" indent="-28575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1" u="none" kern="1200" baseline="0">
          <a:solidFill>
            <a:srgbClr val="996633"/>
          </a:solidFill>
          <a:latin typeface="Times New Roman" panose="02020603050405020304" pitchFamily="16" charset="0"/>
          <a:ea typeface="Arial Unicode MS" charset="0"/>
          <a:cs typeface="+mj-cs"/>
        </a:defRPr>
      </a:lvl2pPr>
      <a:lvl3pPr marL="1143000" lvl="2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1" u="none" kern="1200" baseline="0">
          <a:solidFill>
            <a:srgbClr val="996633"/>
          </a:solidFill>
          <a:latin typeface="Times New Roman" panose="02020603050405020304" pitchFamily="16" charset="0"/>
          <a:ea typeface="Arial Unicode MS" charset="0"/>
          <a:cs typeface="+mj-cs"/>
        </a:defRPr>
      </a:lvl3pPr>
      <a:lvl4pPr marL="1600200" lvl="3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1" u="none" kern="1200" baseline="0">
          <a:solidFill>
            <a:srgbClr val="996633"/>
          </a:solidFill>
          <a:latin typeface="Times New Roman" panose="02020603050405020304" pitchFamily="16" charset="0"/>
          <a:ea typeface="Arial Unicode MS" charset="0"/>
          <a:cs typeface="+mj-cs"/>
        </a:defRPr>
      </a:lvl4pPr>
      <a:lvl5pPr marL="2057400" lvl="4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1" u="none" kern="1200" baseline="0">
          <a:solidFill>
            <a:srgbClr val="996633"/>
          </a:solidFill>
          <a:latin typeface="Times New Roman" panose="02020603050405020304" pitchFamily="16" charset="0"/>
          <a:ea typeface="Arial Unicode MS" charset="0"/>
          <a:cs typeface="+mj-cs"/>
        </a:defRPr>
      </a:lvl5pPr>
    </p:titleStyle>
    <p:bodyStyle>
      <a:lvl1pPr marL="342900" lvl="0" indent="-3429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114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8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2pPr>
      <a:lvl3pPr marL="1143000" lvl="2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3pPr>
      <a:lvl4pPr marL="1600200" lvl="3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4pPr>
      <a:lvl5pPr marL="2057400" lvl="4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5pPr>
      <a:lvl6pPr marL="2514600" lvl="5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6pPr>
      <a:lvl7pPr marL="2971800" lvl="6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7pPr>
      <a:lvl8pPr marL="3429000" lvl="7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8pPr>
      <a:lvl9pPr marL="3886200" lvl="8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9pPr>
    </p:bodyStyle>
    <p:otherStyle>
      <a:lvl1pPr marL="0" lvl="0" indent="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2pPr>
      <a:lvl3pPr marL="1143000" lvl="2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3pPr>
      <a:lvl4pPr marL="1600200" lvl="3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4pPr>
      <a:lvl5pPr marL="2057400" lvl="4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5pPr>
      <a:lvl6pPr marL="2286000" lvl="5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6pPr>
      <a:lvl7pPr marL="2743200" lvl="6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7pPr>
      <a:lvl8pPr marL="3200400" lvl="7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8pPr>
      <a:lvl9pPr marL="3657600" lvl="8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121" name="Text Box 5120"/>
          <p:cNvSpPr txBox="1"/>
          <p:nvPr/>
        </p:nvSpPr>
        <p:spPr>
          <a:xfrm>
            <a:off x="755650" y="168275"/>
            <a:ext cx="8535988" cy="33655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5122" name="Text Box 5121"/>
          <p:cNvSpPr txBox="1"/>
          <p:nvPr/>
        </p:nvSpPr>
        <p:spPr>
          <a:xfrm>
            <a:off x="755650" y="2184400"/>
            <a:ext cx="8535988" cy="33655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5123" name="Text Box 5122"/>
          <p:cNvSpPr txBox="1"/>
          <p:nvPr/>
        </p:nvSpPr>
        <p:spPr>
          <a:xfrm>
            <a:off x="755650" y="6888163"/>
            <a:ext cx="2100263" cy="503237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5124" name="Text Box 5123"/>
          <p:cNvSpPr txBox="1"/>
          <p:nvPr/>
        </p:nvSpPr>
        <p:spPr>
          <a:xfrm>
            <a:off x="3444875" y="6888163"/>
            <a:ext cx="3189288" cy="503237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5125" name="Slide Number Placeholder 5124"/>
          <p:cNvSpPr>
            <a:spLocks noGrp="1"/>
          </p:cNvSpPr>
          <p:nvPr>
            <p:ph type="sldNum"/>
          </p:nvPr>
        </p:nvSpPr>
        <p:spPr>
          <a:xfrm>
            <a:off x="7221538" y="6888163"/>
            <a:ext cx="2047875" cy="45243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 algn="r"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  <p:sp>
        <p:nvSpPr>
          <p:cNvPr id="5126" name="Date Placeholder 5125"/>
          <p:cNvSpPr>
            <a:spLocks noGrp="1"/>
          </p:cNvSpPr>
          <p:nvPr>
            <p:ph type="dt"/>
          </p:nvPr>
        </p:nvSpPr>
        <p:spPr>
          <a:xfrm>
            <a:off x="503238" y="6889750"/>
            <a:ext cx="2327275" cy="50006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5127" name="Footer Placeholder 5126"/>
          <p:cNvSpPr>
            <a:spLocks noGrp="1"/>
          </p:cNvSpPr>
          <p:nvPr>
            <p:ph type="ftr"/>
          </p:nvPr>
        </p:nvSpPr>
        <p:spPr>
          <a:xfrm>
            <a:off x="3446463" y="6889750"/>
            <a:ext cx="3173412" cy="50006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 algn="ctr"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5128" name="Title 5127"/>
          <p:cNvSpPr>
            <a:spLocks noGrp="1"/>
          </p:cNvSpPr>
          <p:nvPr>
            <p:ph type="title"/>
          </p:nvPr>
        </p:nvSpPr>
        <p:spPr>
          <a:xfrm>
            <a:off x="503238" y="252413"/>
            <a:ext cx="9047162" cy="1338262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lvl="0"/>
            <a:r>
              <a:rPr dirty="0"/>
              <a:t>Clique para editar o formato do texto do título</a:t>
            </a:r>
            <a:endParaRPr dirty="0"/>
          </a:p>
        </p:txBody>
      </p:sp>
      <p:sp>
        <p:nvSpPr>
          <p:cNvPr id="5129" name="Text Placeholder 5128"/>
          <p:cNvSpPr>
            <a:spLocks noGrp="1"/>
          </p:cNvSpPr>
          <p:nvPr>
            <p:ph type="body" idx="1"/>
          </p:nvPr>
        </p:nvSpPr>
        <p:spPr>
          <a:xfrm>
            <a:off x="503238" y="1770063"/>
            <a:ext cx="8847137" cy="43815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lvl="0"/>
            <a:r>
              <a:rPr dirty="0"/>
              <a:t>Clique para editar o formato do texto da estrutura de tópicos</a:t>
            </a:r>
            <a:endParaRPr dirty="0"/>
          </a:p>
          <a:p>
            <a:pPr lvl="1"/>
            <a:r>
              <a:rPr dirty="0"/>
              <a:t>2.º Nível da estrutura de tópicos</a:t>
            </a:r>
            <a:endParaRPr dirty="0"/>
          </a:p>
          <a:p>
            <a:pPr lvl="2"/>
            <a:r>
              <a:rPr dirty="0"/>
              <a:t>3.º Nível da estrutura de tópicos</a:t>
            </a:r>
            <a:endParaRPr dirty="0"/>
          </a:p>
          <a:p>
            <a:pPr lvl="3"/>
            <a:r>
              <a:rPr dirty="0"/>
              <a:t>4.º Nível da estrutura de tópicos</a:t>
            </a:r>
            <a:endParaRPr dirty="0"/>
          </a:p>
          <a:p>
            <a:pPr lvl="4"/>
            <a:r>
              <a:rPr dirty="0"/>
              <a:t>5.º Nível da estrutura de tópicos</a:t>
            </a:r>
            <a:endParaRPr dirty="0"/>
          </a:p>
          <a:p>
            <a:pPr lvl="4"/>
            <a:r>
              <a:rPr dirty="0"/>
              <a:t>6.º Nível da estrutura de tópicos</a:t>
            </a:r>
            <a:endParaRPr dirty="0"/>
          </a:p>
          <a:p>
            <a:pPr lvl="4"/>
            <a:r>
              <a:rPr dirty="0"/>
              <a:t>7.º Nível da estrutura de tópicos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sldNum="0" hdr="0" ftr="0" dt="0"/>
  <p:txStyles>
    <p:titleStyle>
      <a:lvl1pPr marL="0" lvl="0" indent="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100" b="0" i="0" u="none" kern="1200" baseline="0">
          <a:solidFill>
            <a:srgbClr val="000000"/>
          </a:solidFill>
          <a:latin typeface="+mj-lt"/>
          <a:ea typeface="+mj-ea"/>
          <a:cs typeface="+mj-cs"/>
        </a:defRPr>
      </a:lvl1pPr>
      <a:lvl2pPr marL="742950" lvl="1" indent="-28575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1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2pPr>
      <a:lvl3pPr marL="1143000" lvl="2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1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3pPr>
      <a:lvl4pPr marL="1600200" lvl="3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1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4pPr>
      <a:lvl5pPr marL="2057400" lvl="4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1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5pPr>
    </p:titleStyle>
    <p:bodyStyle>
      <a:lvl1pPr marL="342900" lvl="0" indent="-342900" algn="l" defTabSz="449580" rtl="0" eaLnBrk="0" fontAlgn="base" latinLnBrk="0" hangingPunct="0">
        <a:lnSpc>
          <a:spcPct val="100000"/>
        </a:lnSpc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2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0" fontAlgn="base" latinLnBrk="0" hangingPunct="0">
        <a:lnSpc>
          <a:spcPct val="10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2pPr>
      <a:lvl3pPr marL="1143000" lvl="2" indent="-228600" algn="l" defTabSz="449580" rtl="0" eaLnBrk="0" fontAlgn="base" latinLnBrk="0" hangingPunct="0">
        <a:lnSpc>
          <a:spcPct val="100000"/>
        </a:lnSpc>
        <a:spcBef>
          <a:spcPts val="44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3pPr>
      <a:lvl4pPr marL="1600200" lvl="3" indent="-228600" algn="l" defTabSz="449580" rtl="0" eaLnBrk="0" fontAlgn="base" latinLnBrk="0" hangingPunct="0">
        <a:lnSpc>
          <a:spcPct val="100000"/>
        </a:lnSpc>
        <a:spcBef>
          <a:spcPts val="39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4pPr>
      <a:lvl5pPr marL="2057400" lvl="4" indent="-228600" algn="l" defTabSz="449580" rtl="0" eaLnBrk="0" fontAlgn="base" latinLnBrk="0" hangingPunct="0">
        <a:lnSpc>
          <a:spcPct val="100000"/>
        </a:lnSpc>
        <a:spcBef>
          <a:spcPts val="39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5pPr>
      <a:lvl6pPr marL="2514600" lvl="5" indent="-228600" algn="l" defTabSz="449580" rtl="0" eaLnBrk="0" fontAlgn="base" latinLnBrk="0" hangingPunct="0">
        <a:lnSpc>
          <a:spcPct val="100000"/>
        </a:lnSpc>
        <a:spcBef>
          <a:spcPts val="39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6pPr>
      <a:lvl7pPr marL="2971800" lvl="6" indent="-228600" algn="l" defTabSz="449580" rtl="0" eaLnBrk="0" fontAlgn="base" latinLnBrk="0" hangingPunct="0">
        <a:lnSpc>
          <a:spcPct val="100000"/>
        </a:lnSpc>
        <a:spcBef>
          <a:spcPts val="39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7pPr>
      <a:lvl8pPr marL="3429000" lvl="7" indent="-228600" algn="l" defTabSz="449580" rtl="0" eaLnBrk="0" fontAlgn="base" latinLnBrk="0" hangingPunct="0">
        <a:lnSpc>
          <a:spcPct val="100000"/>
        </a:lnSpc>
        <a:spcBef>
          <a:spcPts val="39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8pPr>
      <a:lvl9pPr marL="3886200" lvl="8" indent="-228600" algn="l" defTabSz="449580" rtl="0" eaLnBrk="0" fontAlgn="base" latinLnBrk="0" hangingPunct="0">
        <a:lnSpc>
          <a:spcPct val="100000"/>
        </a:lnSpc>
        <a:spcBef>
          <a:spcPts val="39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9pPr>
    </p:bodyStyle>
    <p:otherStyle>
      <a:lvl1pPr marL="0" lvl="0" indent="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2pPr>
      <a:lvl3pPr marL="1143000" lvl="2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3pPr>
      <a:lvl4pPr marL="1600200" lvl="3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4pPr>
      <a:lvl5pPr marL="2057400" lvl="4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5pPr>
      <a:lvl6pPr marL="2286000" lvl="5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6pPr>
      <a:lvl7pPr marL="2743200" lvl="6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7pPr>
      <a:lvl8pPr marL="3200400" lvl="7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8pPr>
      <a:lvl9pPr marL="3657600" lvl="8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145" name="Title 6144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55100" cy="12509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p>
            <a:pPr lvl="0"/>
            <a:r>
              <a:rPr dirty="0"/>
              <a:t>Clique para editar o formato do texto do título</a:t>
            </a:r>
            <a:endParaRPr dirty="0"/>
          </a:p>
        </p:txBody>
      </p:sp>
      <p:sp>
        <p:nvSpPr>
          <p:cNvPr id="6146" name="Text Placeholder 6145"/>
          <p:cNvSpPr>
            <a:spLocks noGrp="1"/>
          </p:cNvSpPr>
          <p:nvPr>
            <p:ph type="body" idx="1"/>
          </p:nvPr>
        </p:nvSpPr>
        <p:spPr>
          <a:xfrm>
            <a:off x="503238" y="2165350"/>
            <a:ext cx="9055100" cy="472916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28080" rIns="0" bIns="0" anchor="t" anchorCtr="0"/>
          <a:p>
            <a:pPr lvl="0"/>
            <a:r>
              <a:rPr dirty="0"/>
              <a:t>Clique para editar o formato do texto da estrutura de tópicos</a:t>
            </a:r>
            <a:endParaRPr dirty="0"/>
          </a:p>
          <a:p>
            <a:pPr lvl="1"/>
            <a:r>
              <a:rPr dirty="0"/>
              <a:t>2.º Nível da estrutura de tópicos</a:t>
            </a:r>
            <a:endParaRPr dirty="0"/>
          </a:p>
          <a:p>
            <a:pPr lvl="2"/>
            <a:r>
              <a:rPr dirty="0"/>
              <a:t>3.º Nível da estrutura de tópicos</a:t>
            </a:r>
            <a:endParaRPr dirty="0"/>
          </a:p>
          <a:p>
            <a:pPr lvl="3"/>
            <a:r>
              <a:rPr dirty="0"/>
              <a:t>4.º Nível da estrutura de tópicos</a:t>
            </a:r>
            <a:endParaRPr dirty="0"/>
          </a:p>
          <a:p>
            <a:pPr lvl="4"/>
            <a:r>
              <a:rPr dirty="0"/>
              <a:t>5.º Nível da estrutura de tópicos</a:t>
            </a:r>
            <a:endParaRPr dirty="0"/>
          </a:p>
          <a:p>
            <a:pPr lvl="4"/>
            <a:r>
              <a:rPr dirty="0"/>
              <a:t>6.º Nível da estrutura de tópicos</a:t>
            </a:r>
            <a:endParaRPr dirty="0"/>
          </a:p>
          <a:p>
            <a:pPr lvl="4"/>
            <a:r>
              <a:rPr dirty="0"/>
              <a:t>7.º Nível da estrutura de tópicos</a:t>
            </a:r>
            <a:endParaRPr dirty="0"/>
          </a:p>
        </p:txBody>
      </p:sp>
      <p:sp>
        <p:nvSpPr>
          <p:cNvPr id="6147" name="Date Placeholder 6146"/>
          <p:cNvSpPr>
            <a:spLocks noGrp="1"/>
          </p:cNvSpPr>
          <p:nvPr>
            <p:ph type="dt"/>
          </p:nvPr>
        </p:nvSpPr>
        <p:spPr>
          <a:xfrm>
            <a:off x="503238" y="6997700"/>
            <a:ext cx="2335212" cy="5095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>
              <a:buFontTx/>
              <a:defRPr sz="1400">
                <a:solidFill>
                  <a:srgbClr val="FFFFFF"/>
                </a:solidFill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/>
          </a:p>
        </p:txBody>
      </p:sp>
      <p:sp>
        <p:nvSpPr>
          <p:cNvPr id="6148" name="Footer Placeholder 6147"/>
          <p:cNvSpPr>
            <a:spLocks noGrp="1"/>
          </p:cNvSpPr>
          <p:nvPr>
            <p:ph type="ftr"/>
          </p:nvPr>
        </p:nvSpPr>
        <p:spPr>
          <a:xfrm>
            <a:off x="3444875" y="6997700"/>
            <a:ext cx="3181350" cy="5095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 algn="ctr">
              <a:buFontTx/>
              <a:defRPr sz="1400">
                <a:solidFill>
                  <a:srgbClr val="FFFFFF"/>
                </a:solidFill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6149" name="Slide Number Placeholder 6148"/>
          <p:cNvSpPr>
            <a:spLocks noGrp="1"/>
          </p:cNvSpPr>
          <p:nvPr>
            <p:ph type="sldNum"/>
          </p:nvPr>
        </p:nvSpPr>
        <p:spPr>
          <a:xfrm>
            <a:off x="7224713" y="6997700"/>
            <a:ext cx="2335212" cy="5095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 algn="r">
              <a:buFontTx/>
              <a:defRPr sz="1400">
                <a:solidFill>
                  <a:srgbClr val="FFFFFF"/>
                </a:solidFill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sldNum="0" hdr="0" ftr="0" dt="0"/>
  <p:txStyles>
    <p:titleStyle>
      <a:lvl1pPr marL="0" lvl="0" indent="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0" u="none" kern="1200" baseline="0">
          <a:solidFill>
            <a:srgbClr val="FFFFFF"/>
          </a:solidFill>
          <a:latin typeface="+mj-lt"/>
          <a:ea typeface="+mj-ea"/>
          <a:cs typeface="+mj-cs"/>
        </a:defRPr>
      </a:lvl1pPr>
      <a:lvl2pPr marL="742950" lvl="1" indent="-28575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j-cs"/>
        </a:defRPr>
      </a:lvl2pPr>
      <a:lvl3pPr marL="1143000" lvl="2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j-cs"/>
        </a:defRPr>
      </a:lvl3pPr>
      <a:lvl4pPr marL="1600200" lvl="3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j-cs"/>
        </a:defRPr>
      </a:lvl4pPr>
      <a:lvl5pPr marL="2057400" lvl="4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j-cs"/>
        </a:defRPr>
      </a:lvl5pPr>
    </p:titleStyle>
    <p:bodyStyle>
      <a:lvl1pPr marL="342900" lvl="0" indent="-3429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141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FFFFFF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114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800" b="0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n-cs"/>
        </a:defRPr>
      </a:lvl2pPr>
      <a:lvl3pPr marL="1143000" lvl="2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n-cs"/>
        </a:defRPr>
      </a:lvl3pPr>
      <a:lvl4pPr marL="1600200" lvl="3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56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n-cs"/>
        </a:defRPr>
      </a:lvl4pPr>
      <a:lvl5pPr marL="2057400" lvl="4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n-cs"/>
        </a:defRPr>
      </a:lvl5pPr>
      <a:lvl6pPr marL="2514600" lvl="5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n-cs"/>
        </a:defRPr>
      </a:lvl6pPr>
      <a:lvl7pPr marL="2971800" lvl="6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n-cs"/>
        </a:defRPr>
      </a:lvl7pPr>
      <a:lvl8pPr marL="3429000" lvl="7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n-cs"/>
        </a:defRPr>
      </a:lvl8pPr>
      <a:lvl9pPr marL="3886200" lvl="8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FFFFFF"/>
          </a:solidFill>
          <a:latin typeface="Arial" panose="020B0604020202020204" pitchFamily="34" charset="0"/>
          <a:ea typeface="Arial Unicode MS" charset="0"/>
          <a:cs typeface="+mn-cs"/>
        </a:defRPr>
      </a:lvl9pPr>
    </p:bodyStyle>
    <p:otherStyle>
      <a:lvl1pPr marL="0" lvl="0" indent="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2pPr>
      <a:lvl3pPr marL="1143000" lvl="2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3pPr>
      <a:lvl4pPr marL="1600200" lvl="3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4pPr>
      <a:lvl5pPr marL="2057400" lvl="4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5pPr>
      <a:lvl6pPr marL="2286000" lvl="5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6pPr>
      <a:lvl7pPr marL="2743200" lvl="6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7pPr>
      <a:lvl8pPr marL="3200400" lvl="7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8pPr>
      <a:lvl9pPr marL="3657600" lvl="8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7169" name="Title 7168"/>
          <p:cNvSpPr>
            <a:spLocks noGrp="1"/>
          </p:cNvSpPr>
          <p:nvPr>
            <p:ph type="title"/>
          </p:nvPr>
        </p:nvSpPr>
        <p:spPr>
          <a:xfrm>
            <a:off x="719138" y="588963"/>
            <a:ext cx="8628062" cy="125571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lvl="0"/>
            <a:r>
              <a:rPr dirty="0"/>
              <a:t>Clique para editar o formato do texto do título</a:t>
            </a:r>
            <a:endParaRPr dirty="0"/>
          </a:p>
        </p:txBody>
      </p:sp>
      <p:sp>
        <p:nvSpPr>
          <p:cNvPr id="7170" name="Text Placeholder 7169"/>
          <p:cNvSpPr>
            <a:spLocks noGrp="1"/>
          </p:cNvSpPr>
          <p:nvPr>
            <p:ph type="body" idx="1"/>
          </p:nvPr>
        </p:nvSpPr>
        <p:spPr>
          <a:xfrm>
            <a:off x="898525" y="2052638"/>
            <a:ext cx="8269288" cy="47371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28080" rIns="0" bIns="0" anchor="t" anchorCtr="0"/>
          <a:p>
            <a:pPr lvl="0"/>
            <a:r>
              <a:rPr dirty="0"/>
              <a:t>Clique para editar o formato do texto da estrutura de tópicos</a:t>
            </a:r>
            <a:endParaRPr dirty="0"/>
          </a:p>
          <a:p>
            <a:pPr lvl="1"/>
            <a:r>
              <a:rPr dirty="0"/>
              <a:t>2.º Nível da estrutura de tópicos</a:t>
            </a:r>
            <a:endParaRPr dirty="0"/>
          </a:p>
          <a:p>
            <a:pPr lvl="2"/>
            <a:r>
              <a:rPr dirty="0"/>
              <a:t>3.º Nível da estrutura de tópicos</a:t>
            </a:r>
            <a:endParaRPr dirty="0"/>
          </a:p>
          <a:p>
            <a:pPr lvl="3"/>
            <a:r>
              <a:rPr dirty="0"/>
              <a:t>4.º Nível da estrutura de tópicos</a:t>
            </a:r>
            <a:endParaRPr dirty="0"/>
          </a:p>
          <a:p>
            <a:pPr lvl="4"/>
            <a:r>
              <a:rPr dirty="0"/>
              <a:t>5.º Nível da estrutura de tópicos</a:t>
            </a:r>
            <a:endParaRPr dirty="0"/>
          </a:p>
          <a:p>
            <a:pPr lvl="4"/>
            <a:r>
              <a:rPr dirty="0"/>
              <a:t>6.º Nível da estrutura de tópicos</a:t>
            </a:r>
            <a:endParaRPr dirty="0"/>
          </a:p>
          <a:p>
            <a:pPr lvl="4"/>
            <a:r>
              <a:rPr dirty="0"/>
              <a:t>7.º Nível da estrutura de tópicos</a:t>
            </a:r>
            <a:endParaRPr dirty="0"/>
          </a:p>
        </p:txBody>
      </p:sp>
      <p:sp>
        <p:nvSpPr>
          <p:cNvPr id="7171" name="Date Placeholder 7170"/>
          <p:cNvSpPr>
            <a:spLocks noGrp="1"/>
          </p:cNvSpPr>
          <p:nvPr>
            <p:ph type="dt"/>
          </p:nvPr>
        </p:nvSpPr>
        <p:spPr>
          <a:xfrm>
            <a:off x="790575" y="6421438"/>
            <a:ext cx="2339975" cy="51276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pt-BR" altLang="x-none" dirty="0" err="1"/>
          </a:p>
        </p:txBody>
      </p:sp>
      <p:sp>
        <p:nvSpPr>
          <p:cNvPr id="7172" name="Footer Placeholder 7171"/>
          <p:cNvSpPr>
            <a:spLocks noGrp="1"/>
          </p:cNvSpPr>
          <p:nvPr>
            <p:ph type="ftr"/>
          </p:nvPr>
        </p:nvSpPr>
        <p:spPr>
          <a:xfrm>
            <a:off x="3481388" y="6421438"/>
            <a:ext cx="3186112" cy="51276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 algn="ctr"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pt-BR" altLang="x-none" dirty="0" err="1"/>
          </a:p>
        </p:txBody>
      </p:sp>
      <p:sp>
        <p:nvSpPr>
          <p:cNvPr id="7173" name="Slide Number Placeholder 7172"/>
          <p:cNvSpPr>
            <a:spLocks noGrp="1"/>
          </p:cNvSpPr>
          <p:nvPr>
            <p:ph type="sldNum"/>
          </p:nvPr>
        </p:nvSpPr>
        <p:spPr>
          <a:xfrm>
            <a:off x="7008813" y="6421438"/>
            <a:ext cx="2339975" cy="51276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 algn="r"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ftr="0" dt="0"/>
  <p:txStyles>
    <p:titleStyle>
      <a:lvl1pPr marL="0" lvl="0" indent="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1" u="none" kern="1200" baseline="0">
          <a:solidFill>
            <a:srgbClr val="996633"/>
          </a:solidFill>
          <a:latin typeface="+mj-lt"/>
          <a:ea typeface="+mj-ea"/>
          <a:cs typeface="+mj-cs"/>
        </a:defRPr>
      </a:lvl1pPr>
      <a:lvl2pPr marL="742950" lvl="1" indent="-28575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1" u="none" kern="1200" baseline="0">
          <a:solidFill>
            <a:srgbClr val="996633"/>
          </a:solidFill>
          <a:latin typeface="Times New Roman" panose="02020603050405020304" pitchFamily="16" charset="0"/>
          <a:ea typeface="Arial Unicode MS" charset="0"/>
          <a:cs typeface="+mj-cs"/>
        </a:defRPr>
      </a:lvl2pPr>
      <a:lvl3pPr marL="1143000" lvl="2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1" u="none" kern="1200" baseline="0">
          <a:solidFill>
            <a:srgbClr val="996633"/>
          </a:solidFill>
          <a:latin typeface="Times New Roman" panose="02020603050405020304" pitchFamily="16" charset="0"/>
          <a:ea typeface="Arial Unicode MS" charset="0"/>
          <a:cs typeface="+mj-cs"/>
        </a:defRPr>
      </a:lvl3pPr>
      <a:lvl4pPr marL="1600200" lvl="3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1" u="none" kern="1200" baseline="0">
          <a:solidFill>
            <a:srgbClr val="996633"/>
          </a:solidFill>
          <a:latin typeface="Times New Roman" panose="02020603050405020304" pitchFamily="16" charset="0"/>
          <a:ea typeface="Arial Unicode MS" charset="0"/>
          <a:cs typeface="+mj-cs"/>
        </a:defRPr>
      </a:lvl4pPr>
      <a:lvl5pPr marL="2057400" lvl="4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1" u="none" kern="1200" baseline="0">
          <a:solidFill>
            <a:srgbClr val="996633"/>
          </a:solidFill>
          <a:latin typeface="Times New Roman" panose="02020603050405020304" pitchFamily="16" charset="0"/>
          <a:ea typeface="Arial Unicode MS" charset="0"/>
          <a:cs typeface="+mj-cs"/>
        </a:defRPr>
      </a:lvl5pPr>
    </p:titleStyle>
    <p:bodyStyle>
      <a:lvl1pPr marL="342900" lvl="0" indent="-3429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114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8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2pPr>
      <a:lvl3pPr marL="1143000" lvl="2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3pPr>
      <a:lvl4pPr marL="1600200" lvl="3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4pPr>
      <a:lvl5pPr marL="2057400" lvl="4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5pPr>
      <a:lvl6pPr marL="2514600" lvl="5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6pPr>
      <a:lvl7pPr marL="2971800" lvl="6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7pPr>
      <a:lvl8pPr marL="3429000" lvl="7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8pPr>
      <a:lvl9pPr marL="3886200" lvl="8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9pPr>
    </p:bodyStyle>
    <p:otherStyle>
      <a:lvl1pPr marL="0" lvl="0" indent="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2pPr>
      <a:lvl3pPr marL="1143000" lvl="2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3pPr>
      <a:lvl4pPr marL="1600200" lvl="3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4pPr>
      <a:lvl5pPr marL="2057400" lvl="4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5pPr>
      <a:lvl6pPr marL="2286000" lvl="5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6pPr>
      <a:lvl7pPr marL="2743200" lvl="6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7pPr>
      <a:lvl8pPr marL="3200400" lvl="7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8pPr>
      <a:lvl9pPr marL="3657600" lvl="8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097" name="Title 4096"/>
          <p:cNvSpPr>
            <a:spLocks noGrp="1"/>
          </p:cNvSpPr>
          <p:nvPr>
            <p:ph type="title"/>
          </p:nvPr>
        </p:nvSpPr>
        <p:spPr>
          <a:xfrm>
            <a:off x="719138" y="585788"/>
            <a:ext cx="8616950" cy="12446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lvl="0"/>
            <a:r>
              <a:rPr dirty="0"/>
              <a:t>Clique para editar o formato do texto do título</a:t>
            </a:r>
            <a:endParaRPr dirty="0"/>
          </a:p>
        </p:txBody>
      </p:sp>
      <p:sp>
        <p:nvSpPr>
          <p:cNvPr id="4098" name="Text Placeholder 4097"/>
          <p:cNvSpPr>
            <a:spLocks noGrp="1"/>
          </p:cNvSpPr>
          <p:nvPr>
            <p:ph type="body" idx="1"/>
          </p:nvPr>
        </p:nvSpPr>
        <p:spPr>
          <a:xfrm>
            <a:off x="900113" y="2052638"/>
            <a:ext cx="8256587" cy="47371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28080" rIns="0" bIns="0" anchor="t" anchorCtr="0"/>
          <a:p>
            <a:pPr lvl="0"/>
            <a:r>
              <a:rPr dirty="0"/>
              <a:t>Clique para editar o formato do texto da estrutura de tópicos</a:t>
            </a:r>
            <a:endParaRPr dirty="0"/>
          </a:p>
          <a:p>
            <a:pPr lvl="1"/>
            <a:r>
              <a:rPr dirty="0"/>
              <a:t>2.º Nível da estrutura de tópicos</a:t>
            </a:r>
            <a:endParaRPr dirty="0"/>
          </a:p>
          <a:p>
            <a:pPr lvl="2"/>
            <a:r>
              <a:rPr dirty="0"/>
              <a:t>3.º Nível da estrutura de tópicos</a:t>
            </a:r>
            <a:endParaRPr dirty="0"/>
          </a:p>
          <a:p>
            <a:pPr lvl="3"/>
            <a:r>
              <a:rPr dirty="0"/>
              <a:t>4.º Nível da estrutura de tópicos</a:t>
            </a:r>
            <a:endParaRPr dirty="0"/>
          </a:p>
          <a:p>
            <a:pPr lvl="4"/>
            <a:r>
              <a:rPr dirty="0"/>
              <a:t>5.º Nível da estrutura de tópicos</a:t>
            </a:r>
            <a:endParaRPr dirty="0"/>
          </a:p>
          <a:p>
            <a:pPr lvl="4"/>
            <a:r>
              <a:rPr dirty="0"/>
              <a:t>6.º Nível da estrutura de tópicos</a:t>
            </a:r>
            <a:endParaRPr dirty="0"/>
          </a:p>
          <a:p>
            <a:pPr lvl="4"/>
            <a:r>
              <a:rPr dirty="0"/>
              <a:t>7.º Nível da estrutura de tópicos</a:t>
            </a:r>
            <a:endParaRPr dirty="0"/>
          </a:p>
        </p:txBody>
      </p:sp>
      <p:sp>
        <p:nvSpPr>
          <p:cNvPr id="4099" name="Date Placeholder 4098"/>
          <p:cNvSpPr>
            <a:spLocks noGrp="1"/>
          </p:cNvSpPr>
          <p:nvPr>
            <p:ph type="dt"/>
          </p:nvPr>
        </p:nvSpPr>
        <p:spPr>
          <a:xfrm>
            <a:off x="792163" y="6421438"/>
            <a:ext cx="2327275" cy="50006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BB962C8B-B14F-4D97-AF65-F5344CB8AC3E}" type="datetime1">
              <a:rPr lang="en-US" altLang="x-none" dirty="0" err="1"/>
            </a:fld>
            <a:endParaRPr lang="en-US" altLang="x-none" dirty="0" err="1"/>
          </a:p>
        </p:txBody>
      </p:sp>
      <p:sp>
        <p:nvSpPr>
          <p:cNvPr id="4100" name="Footer Placeholder 4099"/>
          <p:cNvSpPr>
            <a:spLocks noGrp="1"/>
          </p:cNvSpPr>
          <p:nvPr>
            <p:ph type="ftr"/>
          </p:nvPr>
        </p:nvSpPr>
        <p:spPr>
          <a:xfrm>
            <a:off x="3481388" y="6421438"/>
            <a:ext cx="3173412" cy="50006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 algn="ctr"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endParaRPr lang="en-US" altLang="x-none" dirty="0" err="1"/>
          </a:p>
        </p:txBody>
      </p:sp>
      <p:sp>
        <p:nvSpPr>
          <p:cNvPr id="4101" name="Slide Number Placeholder 4100"/>
          <p:cNvSpPr>
            <a:spLocks noGrp="1"/>
          </p:cNvSpPr>
          <p:nvPr>
            <p:ph type="sldNum"/>
          </p:nvPr>
        </p:nvSpPr>
        <p:spPr>
          <a:xfrm>
            <a:off x="7008813" y="6421438"/>
            <a:ext cx="2327275" cy="50006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 algn="r"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fld id="{9A0DB2DC-4C9A-4742-B13C-FB6460FD3503}" type="slidenum">
              <a:rPr lang="en-US" altLang="x-none" dirty="0" err="1"/>
            </a:fld>
            <a:endParaRPr lang="en-US" altLang="x-none" dirty="0" err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</p:sldLayoutIdLst>
  <p:hf sldNum="0" hdr="0" ftr="0" dt="0"/>
  <p:txStyles>
    <p:titleStyle>
      <a:lvl1pPr marL="0" lvl="0" indent="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1" u="none" kern="1200" baseline="0">
          <a:solidFill>
            <a:srgbClr val="996633"/>
          </a:solidFill>
          <a:latin typeface="+mj-lt"/>
          <a:ea typeface="+mj-ea"/>
          <a:cs typeface="+mj-cs"/>
        </a:defRPr>
      </a:lvl1pPr>
      <a:lvl2pPr marL="742950" lvl="1" indent="-28575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1" u="none" kern="1200" baseline="0">
          <a:solidFill>
            <a:srgbClr val="996633"/>
          </a:solidFill>
          <a:latin typeface="Times New Roman" panose="02020603050405020304" pitchFamily="16" charset="0"/>
          <a:ea typeface="Arial Unicode MS" charset="0"/>
          <a:cs typeface="+mj-cs"/>
        </a:defRPr>
      </a:lvl2pPr>
      <a:lvl3pPr marL="1143000" lvl="2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1" u="none" kern="1200" baseline="0">
          <a:solidFill>
            <a:srgbClr val="996633"/>
          </a:solidFill>
          <a:latin typeface="Times New Roman" panose="02020603050405020304" pitchFamily="16" charset="0"/>
          <a:ea typeface="Arial Unicode MS" charset="0"/>
          <a:cs typeface="+mj-cs"/>
        </a:defRPr>
      </a:lvl3pPr>
      <a:lvl4pPr marL="1600200" lvl="3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1" u="none" kern="1200" baseline="0">
          <a:solidFill>
            <a:srgbClr val="996633"/>
          </a:solidFill>
          <a:latin typeface="Times New Roman" panose="02020603050405020304" pitchFamily="16" charset="0"/>
          <a:ea typeface="Arial Unicode MS" charset="0"/>
          <a:cs typeface="+mj-cs"/>
        </a:defRPr>
      </a:lvl4pPr>
      <a:lvl5pPr marL="2057400" lvl="4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4400" b="1" i="1" u="none" kern="1200" baseline="0">
          <a:solidFill>
            <a:srgbClr val="996633"/>
          </a:solidFill>
          <a:latin typeface="Times New Roman" panose="02020603050405020304" pitchFamily="16" charset="0"/>
          <a:ea typeface="Arial Unicode MS" charset="0"/>
          <a:cs typeface="+mj-cs"/>
        </a:defRPr>
      </a:lvl5pPr>
    </p:titleStyle>
    <p:bodyStyle>
      <a:lvl1pPr marL="342900" lvl="0" indent="-3429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114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8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2pPr>
      <a:lvl3pPr marL="1143000" lvl="2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3pPr>
      <a:lvl4pPr marL="1600200" lvl="3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4pPr>
      <a:lvl5pPr marL="2057400" lvl="4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5pPr>
      <a:lvl6pPr marL="2514600" lvl="5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6pPr>
      <a:lvl7pPr marL="2971800" lvl="6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7pPr>
      <a:lvl8pPr marL="3429000" lvl="7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8pPr>
      <a:lvl9pPr marL="3886200" lvl="8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9pPr>
    </p:bodyStyle>
    <p:otherStyle>
      <a:lvl1pPr marL="0" lvl="0" indent="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2pPr>
      <a:lvl3pPr marL="1143000" lvl="2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3pPr>
      <a:lvl4pPr marL="1600200" lvl="3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4pPr>
      <a:lvl5pPr marL="2057400" lvl="4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5pPr>
      <a:lvl6pPr marL="2286000" lvl="5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6pPr>
      <a:lvl7pPr marL="2743200" lvl="6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7pPr>
      <a:lvl8pPr marL="3200400" lvl="7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8pPr>
      <a:lvl9pPr marL="3657600" lvl="8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Arial" panose="020B0604020202020204" pitchFamily="34" charset="0"/>
          <a:ea typeface="Arial Unicode MS" charset="0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45.xml"/><Relationship Id="rId2" Type="http://schemas.openxmlformats.org/officeDocument/2006/relationships/hyperlink" Target="http://astroweb.iag.usp.br/~aga210/" TargetMode="Externa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5.xml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0.xml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45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5.xml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5.xml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45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47.xml"/><Relationship Id="rId2" Type="http://schemas.openxmlformats.org/officeDocument/2006/relationships/image" Target="../media/image14.png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48.xml"/><Relationship Id="rId2" Type="http://schemas.openxmlformats.org/officeDocument/2006/relationships/image" Target="../media/image15.png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4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5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45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7.xml"/><Relationship Id="rId1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3.xml"/><Relationship Id="rId7" Type="http://schemas.openxmlformats.org/officeDocument/2006/relationships/slideLayout" Target="../slideLayouts/slideLayout35.xml"/><Relationship Id="rId6" Type="http://schemas.openxmlformats.org/officeDocument/2006/relationships/image" Target="../media/image29.png"/><Relationship Id="rId5" Type="http://schemas.openxmlformats.org/officeDocument/2006/relationships/image" Target="../media/image9.png"/><Relationship Id="rId4" Type="http://schemas.openxmlformats.org/officeDocument/2006/relationships/image" Target="../media/image28.jpeg"/><Relationship Id="rId3" Type="http://schemas.openxmlformats.org/officeDocument/2006/relationships/image" Target="../media/image27.png"/><Relationship Id="rId2" Type="http://schemas.openxmlformats.org/officeDocument/2006/relationships/image" Target="../media/image10.jpeg"/><Relationship Id="rId1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45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48.xml"/><Relationship Id="rId1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48.xml"/><Relationship Id="rId1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5.xml"/><Relationship Id="rId1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35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0.xml"/><Relationship Id="rId3" Type="http://schemas.openxmlformats.org/officeDocument/2006/relationships/slideLayout" Target="../slideLayouts/slideLayout48.xml"/><Relationship Id="rId2" Type="http://schemas.openxmlformats.org/officeDocument/2006/relationships/image" Target="../media/image35.png"/><Relationship Id="rId1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48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35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1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5.xml"/><Relationship Id="rId1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4.jpeg"/><Relationship Id="rId1" Type="http://schemas.openxmlformats.org/officeDocument/2006/relationships/image" Target="../media/image53.jpe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46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7.jpe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0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2.jpeg"/></Relationships>
</file>

<file path=ppt/slides/_rels/slide5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4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61.jpeg"/><Relationship Id="rId2" Type="http://schemas.openxmlformats.org/officeDocument/2006/relationships/image" Target="../media/image62.jpeg"/><Relationship Id="rId1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87.xml"/><Relationship Id="rId2" Type="http://schemas.openxmlformats.org/officeDocument/2006/relationships/image" Target="../media/image1.tiff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39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5.tiff"/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image" Target="../media/image2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9.xml"/><Relationship Id="rId1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94.xml"/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9217" name="Text Box 9216"/>
          <p:cNvSpPr txBox="1"/>
          <p:nvPr/>
        </p:nvSpPr>
        <p:spPr>
          <a:xfrm>
            <a:off x="495300" y="1455738"/>
            <a:ext cx="8997950" cy="477202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p>
            <a:pPr algn="ctr" defTabSz="449580" eaLnBrk="1">
              <a:lnSpc>
                <a:spcPct val="13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600" dirty="0" err="1">
              <a:solidFill>
                <a:srgbClr val="00FFFF"/>
              </a:solidFill>
              <a:latin typeface="Times New Roman" panose="02020603050405020304" pitchFamily="16" charset="0"/>
            </a:endParaRPr>
          </a:p>
          <a:p>
            <a:pPr algn="ctr" defTabSz="449580" eaLnBrk="1">
              <a:lnSpc>
                <a:spcPct val="13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4000" dirty="0" err="1">
                <a:solidFill>
                  <a:srgbClr val="00FFFF"/>
                </a:solidFill>
                <a:latin typeface="Times New Roman" panose="02020603050405020304" pitchFamily="16" charset="0"/>
              </a:rPr>
              <a:t>Primórdios da Astronomia</a:t>
            </a:r>
            <a:endParaRPr lang="en-US" altLang="x-none" sz="4000" dirty="0" err="1">
              <a:solidFill>
                <a:srgbClr val="00FFFF"/>
              </a:solidFill>
              <a:latin typeface="Times New Roman" panose="02020603050405020304" pitchFamily="16" charset="0"/>
            </a:endParaRPr>
          </a:p>
          <a:p>
            <a:pPr algn="ctr" defTabSz="449580" eaLnBrk="1">
              <a:lnSpc>
                <a:spcPct val="13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600" dirty="0" err="1">
                <a:solidFill>
                  <a:srgbClr val="00FFFF"/>
                </a:solidFill>
                <a:latin typeface="Times New Roman" panose="02020603050405020304" pitchFamily="16" charset="0"/>
              </a:rPr>
              <a:t> </a:t>
            </a:r>
            <a:endParaRPr lang="en-US" altLang="x-none" sz="2600" dirty="0" err="1">
              <a:solidFill>
                <a:srgbClr val="00FFFF"/>
              </a:solidFill>
              <a:latin typeface="Times New Roman" panose="02020603050405020304" pitchFamily="16" charset="0"/>
            </a:endParaRPr>
          </a:p>
          <a:p>
            <a:pPr algn="ctr" defTabSz="449580" eaLnBrk="1">
              <a:lnSpc>
                <a:spcPct val="13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600" dirty="0" err="1">
                <a:solidFill>
                  <a:srgbClr val="00FFFF"/>
                </a:solidFill>
                <a:latin typeface="Times New Roman" panose="02020603050405020304" pitchFamily="16" charset="0"/>
              </a:rPr>
              <a:t>   </a:t>
            </a:r>
            <a:endParaRPr lang="en-US" altLang="x-none" sz="2600" dirty="0" err="1">
              <a:solidFill>
                <a:srgbClr val="00FFFF"/>
              </a:solidFill>
              <a:latin typeface="Times New Roman" panose="02020603050405020304" pitchFamily="16" charset="0"/>
            </a:endParaRPr>
          </a:p>
        </p:txBody>
      </p:sp>
      <p:sp>
        <p:nvSpPr>
          <p:cNvPr id="9218" name="Text Box 9217"/>
          <p:cNvSpPr txBox="1"/>
          <p:nvPr/>
        </p:nvSpPr>
        <p:spPr>
          <a:xfrm>
            <a:off x="6645275" y="5851525"/>
            <a:ext cx="3048000" cy="1096963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ctr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Prof. Sandra dos Anjos</a:t>
            </a:r>
            <a:endParaRPr lang="en-US" altLang="x-none" sz="2400" baseline="0" dirty="0" err="1">
              <a:solidFill>
                <a:srgbClr val="FF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ctr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Depto Astronomia IAGUSP</a:t>
            </a:r>
            <a:endParaRPr lang="en-US" altLang="x-none" sz="2000" baseline="0" dirty="0" err="1">
              <a:solidFill>
                <a:srgbClr val="FF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ctr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2025 </a:t>
            </a:r>
            <a:endParaRPr lang="en-US" altLang="x-none" sz="2000" baseline="0" dirty="0" err="1">
              <a:solidFill>
                <a:srgbClr val="FF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9219" name="Text Box 9218"/>
          <p:cNvSpPr txBox="1"/>
          <p:nvPr/>
        </p:nvSpPr>
        <p:spPr>
          <a:xfrm>
            <a:off x="2832100" y="3236913"/>
            <a:ext cx="4367213" cy="6604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>
              <a:spcBef>
                <a:spcPts val="1200"/>
              </a:spcBef>
              <a:spcAft>
                <a:spcPts val="10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dirty="0" err="1">
                <a:solidFill>
                  <a:srgbClr val="CCCCFF"/>
                </a:solidFill>
                <a:hlinkClick r:id="rId2"/>
              </a:rPr>
              <a:t>http://astroweb.iag.usp.br/~aga210/</a:t>
            </a:r>
            <a:endParaRPr lang="en-US" altLang="x-none" sz="2000" dirty="0" err="1">
              <a:solidFill>
                <a:srgbClr val="CCCCFF"/>
              </a:solidFill>
              <a:hlinkClick r:id="rId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4337" name="Text Box 14336"/>
          <p:cNvSpPr txBox="1"/>
          <p:nvPr/>
        </p:nvSpPr>
        <p:spPr>
          <a:xfrm>
            <a:off x="371475" y="1192213"/>
            <a:ext cx="9002713" cy="248602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p>
            <a:pPr marL="412750" indent="-307975" algn="just" defTabSz="449580" eaLnBrk="1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996633"/>
              </a:buClr>
              <a:buSzPct val="45000"/>
              <a:buFont typeface="Wingdings" panose="05000000000000000000" pitchFamily="2" charset="2"/>
              <a:buChar char=""/>
              <a:tabLst>
                <a:tab pos="412750" algn="l"/>
                <a:tab pos="860425" algn="l"/>
                <a:tab pos="1310005" algn="l"/>
                <a:tab pos="1758950" algn="l"/>
                <a:tab pos="2208530" algn="l"/>
                <a:tab pos="2657475" algn="l"/>
                <a:tab pos="3107055" algn="l"/>
                <a:tab pos="3556000" algn="l"/>
                <a:tab pos="4005580" algn="l"/>
                <a:tab pos="4454525" algn="l"/>
                <a:tab pos="4904105" algn="l"/>
                <a:tab pos="5353050" algn="l"/>
                <a:tab pos="5802630" algn="l"/>
                <a:tab pos="6251575" algn="l"/>
                <a:tab pos="6701155" algn="l"/>
                <a:tab pos="7150100" algn="l"/>
                <a:tab pos="7599680" algn="l"/>
                <a:tab pos="8048625" algn="l"/>
                <a:tab pos="8498205" algn="l"/>
                <a:tab pos="8947150" algn="l"/>
                <a:tab pos="9396730" algn="l"/>
              </a:tabLst>
            </a:pPr>
            <a:r>
              <a:rPr lang="en-US" altLang="x-none" sz="24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 </a:t>
            </a:r>
            <a:r>
              <a:rPr lang="en-US" altLang="x-none" sz="2400" b="1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observação do céu</a:t>
            </a:r>
            <a:r>
              <a:rPr lang="en-US" altLang="x-none" sz="24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, do </a:t>
            </a:r>
            <a:r>
              <a:rPr lang="en-US" altLang="x-none" sz="240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deslocamento do Sol</a:t>
            </a:r>
            <a:r>
              <a:rPr lang="en-US" altLang="x-none" sz="24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em relação ao horizonte, sua </a:t>
            </a:r>
            <a:r>
              <a:rPr lang="en-US" altLang="x-none" sz="240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relação com a claridade e a escuridão</a:t>
            </a:r>
            <a:r>
              <a:rPr lang="en-US" altLang="x-none" sz="24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, as </a:t>
            </a:r>
            <a:r>
              <a:rPr lang="en-US" altLang="x-none" sz="240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fases da Lua</a:t>
            </a:r>
            <a:r>
              <a:rPr lang="en-US" altLang="x-none" sz="24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, </a:t>
            </a:r>
            <a:r>
              <a:rPr lang="en-US" altLang="x-none" sz="240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eclípses,</a:t>
            </a:r>
            <a:r>
              <a:rPr lang="en-US" altLang="x-none" sz="24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fazem com que estas observações marquem a passagem e ciclos do tempo e organizem a vida cotidiana, funcionando como </a:t>
            </a:r>
            <a:r>
              <a:rPr lang="en-US" altLang="x-none" sz="2800" dirty="0" err="1">
                <a:solidFill>
                  <a:srgbClr val="FF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relógios naturais</a:t>
            </a:r>
            <a:r>
              <a:rPr lang="en-US" altLang="x-none" sz="2800" dirty="0" err="1">
                <a:solidFill>
                  <a:srgbClr val="FFFF66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.</a:t>
            </a:r>
            <a:r>
              <a:rPr lang="en-US" altLang="x-none" sz="28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endParaRPr lang="en-US" altLang="x-none" sz="2800" dirty="0" err="1">
              <a:solidFill>
                <a:srgbClr val="FF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marL="412750" indent="-307975" algn="l" defTabSz="449580" eaLnBrk="1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412750" algn="l"/>
                <a:tab pos="860425" algn="l"/>
                <a:tab pos="1310005" algn="l"/>
                <a:tab pos="1758950" algn="l"/>
                <a:tab pos="2208530" algn="l"/>
                <a:tab pos="2657475" algn="l"/>
                <a:tab pos="3107055" algn="l"/>
                <a:tab pos="3556000" algn="l"/>
                <a:tab pos="4005580" algn="l"/>
                <a:tab pos="4454525" algn="l"/>
                <a:tab pos="4904105" algn="l"/>
                <a:tab pos="5353050" algn="l"/>
                <a:tab pos="5802630" algn="l"/>
                <a:tab pos="6251575" algn="l"/>
                <a:tab pos="6701155" algn="l"/>
                <a:tab pos="7150100" algn="l"/>
                <a:tab pos="7599680" algn="l"/>
                <a:tab pos="8048625" algn="l"/>
                <a:tab pos="8498205" algn="l"/>
                <a:tab pos="8947150" algn="l"/>
                <a:tab pos="9396730" algn="l"/>
              </a:tabLst>
            </a:pPr>
            <a:endParaRPr lang="en-US" altLang="x-none" sz="2400" dirty="0" err="1">
              <a:solidFill>
                <a:srgbClr val="FF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marL="412750" indent="-307975" algn="just" defTabSz="449580" eaLnBrk="1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412750" algn="l"/>
                <a:tab pos="860425" algn="l"/>
                <a:tab pos="1310005" algn="l"/>
                <a:tab pos="1758950" algn="l"/>
                <a:tab pos="2208530" algn="l"/>
                <a:tab pos="2657475" algn="l"/>
                <a:tab pos="3107055" algn="l"/>
                <a:tab pos="3556000" algn="l"/>
                <a:tab pos="4005580" algn="l"/>
                <a:tab pos="4454525" algn="l"/>
                <a:tab pos="4904105" algn="l"/>
                <a:tab pos="5353050" algn="l"/>
                <a:tab pos="5802630" algn="l"/>
                <a:tab pos="6251575" algn="l"/>
                <a:tab pos="6701155" algn="l"/>
                <a:tab pos="7150100" algn="l"/>
                <a:tab pos="7599680" algn="l"/>
                <a:tab pos="8048625" algn="l"/>
                <a:tab pos="8498205" algn="l"/>
                <a:tab pos="8947150" algn="l"/>
                <a:tab pos="9396730" algn="l"/>
              </a:tabLst>
            </a:pPr>
            <a:endParaRPr lang="en-US" altLang="x-none" sz="2400" dirty="0" err="1">
              <a:solidFill>
                <a:srgbClr val="FF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14338" name="Text Box 14337"/>
          <p:cNvSpPr txBox="1"/>
          <p:nvPr/>
        </p:nvSpPr>
        <p:spPr>
          <a:xfrm>
            <a:off x="723900" y="3470275"/>
            <a:ext cx="8880475" cy="3132138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 mudança dos astros no céu anunciava </a:t>
            </a:r>
            <a:r>
              <a:rPr lang="en-US" altLang="x-none" sz="2400" dirty="0" err="1">
                <a:solidFill>
                  <a:srgbClr val="00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mudanças no tempo</a:t>
            </a:r>
            <a:r>
              <a:rPr lang="en-US" altLang="x-none" sz="24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como a chegada do inverno, verão, e permitia fazer planejamento para o plantio e a colheita. </a:t>
            </a:r>
            <a:endParaRPr lang="en-US" altLang="x-none" sz="2400" dirty="0" err="1">
              <a:solidFill>
                <a:srgbClr val="FF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400" dirty="0" err="1">
              <a:solidFill>
                <a:srgbClr val="FF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Era possível fazer </a:t>
            </a:r>
            <a:r>
              <a:rPr lang="en-US" altLang="x-none" sz="2400" dirty="0" err="1">
                <a:solidFill>
                  <a:srgbClr val="00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previsões</a:t>
            </a:r>
            <a:r>
              <a:rPr lang="en-US" altLang="x-none" sz="24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do futuro, já que acreditavam que os deuses do céu tinham o poder da colheita, da chuva e mesmo da vida. </a:t>
            </a:r>
            <a:endParaRPr lang="en-US" altLang="x-none" sz="2400" dirty="0" err="1">
              <a:solidFill>
                <a:srgbClr val="FF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charRg st="0" end="1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7" dur="2000"/>
                                        <p:tgtEl>
                                          <p:spTgt spid="14338">
                                            <p:txEl>
                                              <p:charRg st="0" end="15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charRg st="151" end="28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12" dur="2000"/>
                                        <p:tgtEl>
                                          <p:spTgt spid="14338">
                                            <p:txEl>
                                              <p:charRg st="151" end="28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361" name="Text Box 15360"/>
          <p:cNvSpPr txBox="1"/>
          <p:nvPr/>
        </p:nvSpPr>
        <p:spPr>
          <a:xfrm>
            <a:off x="735013" y="2636838"/>
            <a:ext cx="8637587" cy="126206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24840" rIns="0" bIns="0" anchor="ctr" anchorCtr="0"/>
          <a:p>
            <a:pPr algn="ctr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3200" dirty="0" err="1">
                <a:solidFill>
                  <a:srgbClr val="FFFF00"/>
                </a:solidFill>
                <a:latin typeface="Times New Roman" panose="02020603050405020304" pitchFamily="16" charset="0"/>
              </a:rPr>
              <a:t>As observações do céu e necessidades do dia-a-dia engatilharam muitas “ferramentas” intelectuais até hoje utilizadas</a:t>
            </a:r>
            <a:endParaRPr lang="en-US" altLang="x-none" sz="3200" dirty="0" err="1">
              <a:solidFill>
                <a:srgbClr val="FFFF00"/>
              </a:solidFill>
              <a:latin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6385" name="Title 16384"/>
          <p:cNvSpPr>
            <a:spLocks noGrp="1"/>
          </p:cNvSpPr>
          <p:nvPr>
            <p:ph type="title"/>
          </p:nvPr>
        </p:nvSpPr>
        <p:spPr>
          <a:xfrm>
            <a:off x="719138" y="192088"/>
            <a:ext cx="8669337" cy="935037"/>
          </a:xfrm>
        </p:spPr>
        <p:txBody>
          <a:bodyPr wrap="square" lIns="0" tIns="28080" rIns="0" bIns="0" anchor="ctr" anchorCtr="0"/>
          <a:p>
            <a:pPr defTabSz="44958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br>
              <a:rPr lang="en-US" altLang="x-none" sz="3200" i="0" dirty="0" err="1">
                <a:solidFill>
                  <a:srgbClr val="FFFF00"/>
                </a:solidFill>
                <a:latin typeface="Times New Roman" panose="02020603050405020304" pitchFamily="16" charset="0"/>
              </a:rPr>
            </a:br>
            <a:r>
              <a:rPr lang="en-US" altLang="x-none" sz="3200" i="0" dirty="0" err="1">
                <a:solidFill>
                  <a:srgbClr val="FFFF00"/>
                </a:solidFill>
                <a:latin typeface="Times New Roman" panose="02020603050405020304" pitchFamily="16" charset="0"/>
              </a:rPr>
              <a:t>Legado dos Babilônios</a:t>
            </a:r>
            <a:endParaRPr lang="en-US" altLang="x-none" sz="3200" i="0" dirty="0" err="1">
              <a:solidFill>
                <a:srgbClr val="FFFF00"/>
              </a:solidFill>
              <a:latin typeface="Times New Roman" panose="02020603050405020304" pitchFamily="16" charset="0"/>
            </a:endParaRPr>
          </a:p>
        </p:txBody>
      </p:sp>
      <p:pic>
        <p:nvPicPr>
          <p:cNvPr id="16386" name="Picture 16385"/>
          <p:cNvPicPr>
            <a:picLocks noChangeAspect="1"/>
          </p:cNvPicPr>
          <p:nvPr/>
        </p:nvPicPr>
        <p:blipFill>
          <a:blip r:embed="rId2"/>
          <a:srcRect l="4494" t="20868" r="14989"/>
          <a:stretch>
            <a:fillRect/>
          </a:stretch>
        </p:blipFill>
        <p:spPr>
          <a:xfrm>
            <a:off x="82550" y="4721225"/>
            <a:ext cx="2478088" cy="1536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7" name="Text Box 16386"/>
          <p:cNvSpPr txBox="1"/>
          <p:nvPr/>
        </p:nvSpPr>
        <p:spPr>
          <a:xfrm>
            <a:off x="144463" y="1152525"/>
            <a:ext cx="9475787" cy="1776413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</a:t>
            </a:r>
            <a:r>
              <a:rPr lang="en-US" altLang="x-none" sz="24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 comprimento do ano → medido acuradamente 7.000 - 3.000 a.C</a:t>
            </a:r>
            <a:endParaRPr lang="en-US" altLang="x-none" sz="2400" dirty="0" err="1">
              <a:solidFill>
                <a:srgbClr val="FF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sz="24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Estabelecem “Sistemas de Valores” de números inteiros e fracionários</a:t>
            </a:r>
            <a:endParaRPr lang="en-US" altLang="x-none" sz="2400" dirty="0" err="1">
              <a:solidFill>
                <a:srgbClr val="FF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sz="24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Calendário de 360 dias, com 30 dias por mês + 1 mes extra com 5.25 dias </a:t>
            </a:r>
            <a:endParaRPr lang="en-US" altLang="x-none" sz="2400" dirty="0" err="1">
              <a:solidFill>
                <a:srgbClr val="FF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defTabSz="449580" eaLnBrk="1">
              <a:lnSpc>
                <a:spcPct val="100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sz="24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</a:t>
            </a:r>
            <a:r>
              <a:rPr lang="en-US" altLang="x-none" sz="2400" b="1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360 posições do Sol no horizonte até encerrar um ciclo (= 1 ano)</a:t>
            </a:r>
            <a:r>
              <a:rPr lang="en-US" altLang="x-none" sz="24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endParaRPr lang="en-US" altLang="x-none" sz="2200" dirty="0" err="1">
              <a:solidFill>
                <a:srgbClr val="FF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16388" name="Text Box 16387"/>
          <p:cNvSpPr txBox="1"/>
          <p:nvPr/>
        </p:nvSpPr>
        <p:spPr>
          <a:xfrm>
            <a:off x="333375" y="4060825"/>
            <a:ext cx="9097963" cy="3302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19440" rIns="0" bIns="0" anchor="t" anchorCtr="0"/>
          <a:p>
            <a:pPr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Manutenção do mesmo sistema para o tempo → 1h = 60m; 1m=60s; 1h=3600s</a:t>
            </a:r>
            <a:endParaRPr lang="en-US" altLang="x-none" sz="2200" dirty="0" err="1">
              <a:solidFill>
                <a:srgbClr val="FF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16389" name="Text Box 16388"/>
          <p:cNvSpPr txBox="1"/>
          <p:nvPr/>
        </p:nvSpPr>
        <p:spPr>
          <a:xfrm>
            <a:off x="222250" y="2932113"/>
            <a:ext cx="9339263" cy="109537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Sistema de medidas angular → 360 graus em 1 círculo</a:t>
            </a:r>
            <a:endParaRPr lang="en-US" altLang="x-none" sz="2200" dirty="0" err="1">
              <a:solidFill>
                <a:srgbClr val="FF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defTabSz="449580" eaLnBrk="1">
              <a:lnSpc>
                <a:spcPct val="100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Sistema sexagesimal→60, número significativo: divisível 360 e 12 meses do ano  Cada grau = 60 partes – 1 parte = 1 arcmin→ 1 arcmin = 60 arcsec</a:t>
            </a:r>
            <a:endParaRPr lang="en-US" altLang="x-none" sz="2200" dirty="0" err="1">
              <a:solidFill>
                <a:srgbClr val="FF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16390" name="Text Box 16389"/>
          <p:cNvSpPr txBox="1"/>
          <p:nvPr/>
        </p:nvSpPr>
        <p:spPr>
          <a:xfrm>
            <a:off x="409575" y="6572250"/>
            <a:ext cx="9291638" cy="1065213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ctr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dirty="0" err="1">
                <a:solidFill>
                  <a:srgbClr val="00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Curiosidade: </a:t>
            </a:r>
            <a:r>
              <a:rPr lang="en-US" altLang="x-none" sz="220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faziam cálculos    astronômicos  sem recorrer a geometria.       </a:t>
            </a:r>
            <a:endParaRPr lang="en-US" altLang="x-none" sz="2200" dirty="0" err="1">
              <a:solidFill>
                <a:srgbClr val="FFFF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ctr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Eram excepcionais em operações  quantitativas-</a:t>
            </a:r>
            <a:r>
              <a:rPr lang="en-US" altLang="x-none" sz="2200" b="1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aritmética</a:t>
            </a:r>
            <a:endParaRPr lang="en-US" altLang="x-none" sz="2200" b="1" dirty="0" err="1">
              <a:solidFill>
                <a:srgbClr val="FFFF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pic>
        <p:nvPicPr>
          <p:cNvPr id="16391" name="Picture 163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3513" y="4637088"/>
            <a:ext cx="3138487" cy="198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2" name="Picture 16391"/>
          <p:cNvPicPr>
            <a:picLocks noChangeAspect="1"/>
          </p:cNvPicPr>
          <p:nvPr/>
        </p:nvPicPr>
        <p:blipFill>
          <a:blip r:embed="rId4"/>
          <a:srcRect l="19496" t="21117" r="53052" b="31776"/>
          <a:stretch>
            <a:fillRect/>
          </a:stretch>
        </p:blipFill>
        <p:spPr>
          <a:xfrm>
            <a:off x="5053013" y="4749800"/>
            <a:ext cx="1371600" cy="14811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3" name="Picture 1639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6050" y="4711700"/>
            <a:ext cx="2257425" cy="1546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94" name="Text Box 16393"/>
          <p:cNvSpPr txBox="1"/>
          <p:nvPr/>
        </p:nvSpPr>
        <p:spPr>
          <a:xfrm>
            <a:off x="2717800" y="6323013"/>
            <a:ext cx="2322513" cy="3238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21240" rIns="0" bIns="0" anchor="t" anchorCtr="0"/>
          <a:p>
            <a:pPr marL="342900" indent="-295275" defTabSz="449580" eaLnBrk="1">
              <a:lnSpc>
                <a:spcPts val="174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790575" algn="l"/>
                <a:tab pos="1240155" algn="l"/>
                <a:tab pos="1689100" algn="l"/>
                <a:tab pos="2138680" algn="l"/>
                <a:tab pos="2587625" algn="l"/>
                <a:tab pos="3037205" algn="l"/>
                <a:tab pos="3486150" algn="l"/>
                <a:tab pos="3935730" algn="l"/>
                <a:tab pos="4384675" algn="l"/>
                <a:tab pos="4834255" algn="l"/>
                <a:tab pos="5283200" algn="l"/>
                <a:tab pos="5732780" algn="l"/>
                <a:tab pos="6181725" algn="l"/>
                <a:tab pos="6631305" algn="l"/>
                <a:tab pos="7080250" algn="l"/>
                <a:tab pos="7529830" algn="l"/>
                <a:tab pos="7978775" algn="l"/>
                <a:tab pos="8428355" algn="l"/>
                <a:tab pos="8877300" algn="l"/>
                <a:tab pos="9326880" algn="l"/>
              </a:tabLst>
            </a:pPr>
            <a:r>
              <a:rPr lang="en-US" altLang="x-none" sz="1400" baseline="0" dirty="0" err="1">
                <a:solidFill>
                  <a:srgbClr val="00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(12 falanges  x 5 dedos = 60)</a:t>
            </a:r>
            <a:endParaRPr lang="en-US" altLang="x-none" sz="1400" baseline="0" dirty="0" err="1">
              <a:solidFill>
                <a:srgbClr val="00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charRg st="0" end="5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charRg st="55" end="1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charRg st="126" end="20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charRg st="201" end="27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 additive="repl">
                                        <p:cTn id="23" dur="2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28" dur="3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charRg st="0" end="5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3" dur="800" decel="100000"/>
                                        <p:tgtEl>
                                          <p:spTgt spid="16389">
                                            <p:txEl>
                                              <p:charRg st="0" end="5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4" dur="800" decel="100000" fill="hold"/>
                                        <p:tgtEl>
                                          <p:spTgt spid="16389">
                                            <p:txEl>
                                              <p:charRg st="0" end="5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" dur="800" decel="100000" fill="hold"/>
                                        <p:tgtEl>
                                          <p:spTgt spid="16389">
                                            <p:txEl>
                                              <p:charRg st="0" end="5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800" decel="100000" fill="hold"/>
                                        <p:tgtEl>
                                          <p:spTgt spid="16389">
                                            <p:txEl>
                                              <p:charRg st="0" end="5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200" ac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charRg st="0" end="5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200" ac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charRg st="0" end="5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charRg st="53" end="19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3" dur="800" decel="100000"/>
                                        <p:tgtEl>
                                          <p:spTgt spid="16389">
                                            <p:txEl>
                                              <p:charRg st="53" end="19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4" dur="800" decel="100000" fill="hold"/>
                                        <p:tgtEl>
                                          <p:spTgt spid="16389">
                                            <p:txEl>
                                              <p:charRg st="53" end="19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" dur="800" decel="100000" fill="hold"/>
                                        <p:tgtEl>
                                          <p:spTgt spid="16389">
                                            <p:txEl>
                                              <p:charRg st="53" end="19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" dur="800" decel="100000" fill="hold"/>
                                        <p:tgtEl>
                                          <p:spTgt spid="16389">
                                            <p:txEl>
                                              <p:charRg st="53" end="19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7" dur="200" ac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charRg st="53" end="19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" dur="200" ac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charRg st="53" end="19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53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>
                                            <p:txEl>
                                              <p:charRg st="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58" dur="500"/>
                                        <p:tgtEl>
                                          <p:spTgt spid="16394">
                                            <p:txEl>
                                              <p:charRg st="0" end="3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63" dur="800" decel="100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4" dur="800" decel="100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5" dur="800" decel="100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6" dur="800" decel="100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7" dur="200" ac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8" dur="200" ac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2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charRg st="0" end="7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3" dur="1000" fill="hold"/>
                                        <p:tgtEl>
                                          <p:spTgt spid="16388">
                                            <p:txEl>
                                              <p:charRg st="0" end="7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4" dur="1000" fill="hold"/>
                                        <p:tgtEl>
                                          <p:spTgt spid="16388">
                                            <p:txEl>
                                              <p:charRg st="0" end="7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5" dur="1000" fill="hold"/>
                                        <p:tgtEl>
                                          <p:spTgt spid="16388">
                                            <p:txEl>
                                              <p:charRg st="0" end="7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6" dur="1000" fill="hold"/>
                                        <p:tgtEl>
                                          <p:spTgt spid="16388">
                                            <p:txEl>
                                              <p:charRg st="0" end="7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77" dur="1000"/>
                                        <p:tgtEl>
                                          <p:spTgt spid="16388">
                                            <p:txEl>
                                              <p:charRg st="0" end="7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1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charRg st="0" end="7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82" dur="1333"/>
                                        <p:tgtEl>
                                          <p:spTgt spid="16390">
                                            <p:txEl>
                                              <p:charRg st="0" end="7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7409" name="Title 17408"/>
          <p:cNvSpPr>
            <a:spLocks noGrp="1"/>
          </p:cNvSpPr>
          <p:nvPr>
            <p:ph type="title"/>
          </p:nvPr>
        </p:nvSpPr>
        <p:spPr>
          <a:xfrm>
            <a:off x="615950" y="1690688"/>
            <a:ext cx="8637588" cy="1262062"/>
          </a:xfrm>
        </p:spPr>
        <p:txBody>
          <a:bodyPr wrap="square" lIns="0" tIns="24840" rIns="0" bIns="0" anchor="ctr" anchorCtr="0"/>
          <a:p>
            <a:pPr defTabSz="44958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800" b="0" i="0" dirty="0" err="1">
                <a:solidFill>
                  <a:srgbClr val="FFFF00"/>
                </a:solidFill>
              </a:rPr>
              <a:t>Curiosamente...</a:t>
            </a:r>
            <a:endParaRPr lang="en-US" altLang="x-none" sz="2800" b="0" i="0" dirty="0" err="1">
              <a:solidFill>
                <a:srgbClr val="FFFF00"/>
              </a:solidFill>
            </a:endParaRPr>
          </a:p>
        </p:txBody>
      </p:sp>
      <p:sp>
        <p:nvSpPr>
          <p:cNvPr id="17410" name="Text Box 17409"/>
          <p:cNvSpPr txBox="1"/>
          <p:nvPr/>
        </p:nvSpPr>
        <p:spPr>
          <a:xfrm>
            <a:off x="-23812" y="1416050"/>
            <a:ext cx="9663112" cy="212407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marL="430530" indent="-306705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430530" algn="l"/>
                <a:tab pos="878205" algn="l"/>
                <a:tab pos="1327150" algn="l"/>
                <a:tab pos="1776730" algn="l"/>
                <a:tab pos="2225675" algn="l"/>
                <a:tab pos="2675255" algn="l"/>
                <a:tab pos="3124200" algn="l"/>
                <a:tab pos="3573780" algn="l"/>
                <a:tab pos="4022725" algn="l"/>
                <a:tab pos="4472305" algn="l"/>
                <a:tab pos="4921250" algn="l"/>
                <a:tab pos="5370830" algn="l"/>
                <a:tab pos="5819775" algn="l"/>
                <a:tab pos="6269355" algn="l"/>
                <a:tab pos="6718300" algn="l"/>
                <a:tab pos="7167880" algn="l"/>
                <a:tab pos="7616825" algn="l"/>
                <a:tab pos="8066405" algn="l"/>
                <a:tab pos="8515350" algn="l"/>
                <a:tab pos="8964930" algn="l"/>
                <a:tab pos="9413875" algn="l"/>
              </a:tabLst>
            </a:pPr>
            <a:endParaRPr lang="en-US" altLang="x-none" sz="2600" dirty="0" err="1">
              <a:solidFill>
                <a:srgbClr val="FF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marL="430530" indent="-306705" defTabSz="449580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430530" algn="l"/>
                <a:tab pos="878205" algn="l"/>
                <a:tab pos="1327150" algn="l"/>
                <a:tab pos="1776730" algn="l"/>
                <a:tab pos="2225675" algn="l"/>
                <a:tab pos="2675255" algn="l"/>
                <a:tab pos="3124200" algn="l"/>
                <a:tab pos="3573780" algn="l"/>
                <a:tab pos="4022725" algn="l"/>
                <a:tab pos="4472305" algn="l"/>
                <a:tab pos="4921250" algn="l"/>
                <a:tab pos="5370830" algn="l"/>
                <a:tab pos="5819775" algn="l"/>
                <a:tab pos="6269355" algn="l"/>
                <a:tab pos="6718300" algn="l"/>
                <a:tab pos="7167880" algn="l"/>
                <a:tab pos="7616825" algn="l"/>
                <a:tab pos="8066405" algn="l"/>
                <a:tab pos="8515350" algn="l"/>
                <a:tab pos="8964930" algn="l"/>
                <a:tab pos="9413875" algn="l"/>
              </a:tabLst>
            </a:pPr>
            <a:endParaRPr lang="en-US" altLang="x-none" sz="2600" dirty="0" err="1">
              <a:solidFill>
                <a:srgbClr val="FF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17411" name="Text Placeholder 17410"/>
          <p:cNvSpPr>
            <a:spLocks noGrp="1"/>
          </p:cNvSpPr>
          <p:nvPr>
            <p:ph type="body" idx="1"/>
          </p:nvPr>
        </p:nvSpPr>
        <p:spPr>
          <a:xfrm>
            <a:off x="323850" y="3055938"/>
            <a:ext cx="9326563" cy="2081212"/>
          </a:xfrm>
        </p:spPr>
        <p:txBody>
          <a:bodyPr wrap="square" lIns="0" tIns="0" rIns="0" bIns="0" anchor="t" anchorCtr="0"/>
          <a:p>
            <a:pPr marL="412750" indent="-307975" algn="just" defTabSz="449580">
              <a:spcBef>
                <a:spcPts val="500"/>
              </a:spcBef>
              <a:spcAft>
                <a:spcPct val="0"/>
              </a:spcAft>
              <a:buClr>
                <a:srgbClr val="996633"/>
              </a:buClr>
              <a:buSzPct val="45000"/>
              <a:buFont typeface="Wingdings" panose="05000000000000000000" pitchFamily="2" charset="2"/>
              <a:buChar char=""/>
              <a:tabLst>
                <a:tab pos="412750" algn="l"/>
                <a:tab pos="517525" algn="l"/>
                <a:tab pos="967105" algn="l"/>
                <a:tab pos="1416050" algn="l"/>
                <a:tab pos="1865630" algn="l"/>
                <a:tab pos="2314575" algn="l"/>
                <a:tab pos="2764155" algn="l"/>
                <a:tab pos="3213100" algn="l"/>
                <a:tab pos="3662680" algn="l"/>
                <a:tab pos="4111625" algn="l"/>
                <a:tab pos="4561205" algn="l"/>
                <a:tab pos="5010150" algn="l"/>
                <a:tab pos="5459730" algn="l"/>
                <a:tab pos="5908675" algn="l"/>
                <a:tab pos="6358255" algn="l"/>
                <a:tab pos="6807200" algn="l"/>
                <a:tab pos="7256780" algn="l"/>
                <a:tab pos="7705725" algn="l"/>
                <a:tab pos="8155305" algn="l"/>
                <a:tab pos="8604250" algn="l"/>
                <a:tab pos="9053830" algn="l"/>
              </a:tabLst>
            </a:pPr>
            <a:r>
              <a:rPr lang="en-US" altLang="x-none" sz="26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Descobertas arqueológicas tem sugerido que </a:t>
            </a:r>
            <a:r>
              <a:rPr lang="en-US" altLang="x-none" sz="2600" b="1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observações astronômicas</a:t>
            </a:r>
            <a:r>
              <a:rPr lang="en-US" altLang="x-none" sz="26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eram realizadas pelos povos da pré-história e que o conhecimento destas observações era </a:t>
            </a:r>
            <a:r>
              <a:rPr lang="en-US" altLang="x-none" sz="2600" b="1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elaborado de forma independente em </a:t>
            </a:r>
            <a:r>
              <a:rPr lang="en-US" altLang="x-none" sz="2600" b="1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várias partes do mundo.</a:t>
            </a:r>
            <a:endParaRPr lang="en-US" altLang="x-none" sz="2600" b="1" dirty="0" err="1">
              <a:solidFill>
                <a:srgbClr val="FFFF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charRg st="0" end="2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7" dur="2000"/>
                                        <p:tgtEl>
                                          <p:spTgt spid="17411">
                                            <p:txEl>
                                              <p:charRg st="0" end="2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8433" name="Text Placeholder 18432"/>
          <p:cNvSpPr>
            <a:spLocks noGrp="1"/>
          </p:cNvSpPr>
          <p:nvPr>
            <p:ph type="body" idx="4294967295"/>
          </p:nvPr>
        </p:nvSpPr>
        <p:spPr>
          <a:xfrm>
            <a:off x="900113" y="468313"/>
            <a:ext cx="8372475" cy="6756400"/>
          </a:xfrm>
        </p:spPr>
        <p:txBody>
          <a:bodyPr wrap="square" lIns="0" tIns="0" rIns="0" bIns="0" anchor="t" anchorCtr="0"/>
          <a:p>
            <a:pPr indent="-323850" defTabSz="449580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Egípcios</a:t>
            </a:r>
            <a:endParaRPr lang="en-US" altLang="x-none" sz="2400" b="1" dirty="0" err="1">
              <a:solidFill>
                <a:srgbClr val="FFFF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indent="-323850" defTabSz="449580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  </a:t>
            </a: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Economia era essencialmente </a:t>
            </a:r>
            <a:r>
              <a:rPr lang="en-US" altLang="x-none" sz="220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agrícola</a:t>
            </a: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e regida pelas enchentes do Nilo. </a:t>
            </a:r>
            <a:endParaRPr lang="en-US" altLang="x-none" sz="2200" dirty="0" err="1">
              <a:solidFill>
                <a:srgbClr val="FF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indent="-323850" defTabSz="449580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  Mas conheciam os </a:t>
            </a:r>
            <a:r>
              <a:rPr lang="en-US" altLang="x-none" sz="220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eclípses</a:t>
            </a: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(3000 a.C)</a:t>
            </a:r>
            <a:endParaRPr lang="en-US" altLang="x-none" sz="2200" dirty="0" err="1">
              <a:solidFill>
                <a:srgbClr val="FF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18434" name="Text Box 18433"/>
          <p:cNvSpPr txBox="1"/>
          <p:nvPr/>
        </p:nvSpPr>
        <p:spPr>
          <a:xfrm>
            <a:off x="900113" y="1895475"/>
            <a:ext cx="8277225" cy="46767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p>
            <a:pPr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endParaRPr lang="en-US" altLang="x-none" sz="2400" b="1" dirty="0" err="1">
              <a:solidFill>
                <a:srgbClr val="FFFF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Indios Equatorianos</a:t>
            </a:r>
            <a:endParaRPr lang="en-US" altLang="x-none" sz="2400" b="1" dirty="0" err="1">
              <a:solidFill>
                <a:srgbClr val="FFFF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  </a:t>
            </a: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Determinaram que se localizavam no equador e que obviamente a </a:t>
            </a:r>
            <a:r>
              <a:rPr lang="en-US" altLang="x-none" sz="220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Terra    era redonda</a:t>
            </a: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(2000 a.C)</a:t>
            </a:r>
            <a:endParaRPr lang="en-US" altLang="x-none" sz="2200" dirty="0" err="1">
              <a:solidFill>
                <a:srgbClr val="FF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000" dirty="0" err="1">
              <a:solidFill>
                <a:srgbClr val="FF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b="1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Chineses</a:t>
            </a:r>
            <a:endParaRPr lang="en-US" altLang="x-none" sz="2400" b="1" dirty="0" err="1">
              <a:solidFill>
                <a:srgbClr val="FFFF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   </a:t>
            </a: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Muito foi perdido devido ao decreto imperial em 213 a.C. </a:t>
            </a:r>
            <a:endParaRPr lang="en-US" altLang="x-none" sz="2200" dirty="0" err="1">
              <a:solidFill>
                <a:srgbClr val="FF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  Registro mais antigo remonta ao século IX a.C, mas sabe-se que                previam eclipses, calendário de 365 dias,</a:t>
            </a:r>
            <a:r>
              <a:rPr lang="en-US" altLang="x-none" sz="220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catalogavam estrela</a:t>
            </a: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s com           precisão e  registravam aquelas que tinham</a:t>
            </a:r>
            <a:r>
              <a:rPr lang="en-US" altLang="x-none" sz="220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aumento e diminuição da         luminosidade</a:t>
            </a: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(variabilidade) – as hoje conhecidas “Estrelas Novas”</a:t>
            </a:r>
            <a:r>
              <a:rPr lang="en-US" altLang="x-none" sz="2200" dirty="0" err="1">
                <a:solidFill>
                  <a:srgbClr val="FFFFFF"/>
                </a:solidFill>
                <a:latin typeface="Noteworthy" charset="0"/>
                <a:cs typeface="Noteworthy" charset="0"/>
              </a:rPr>
              <a:t> </a:t>
            </a:r>
            <a:endParaRPr lang="en-US" altLang="x-none" sz="2200" dirty="0" err="1">
              <a:solidFill>
                <a:srgbClr val="FFFFFF"/>
              </a:solidFill>
              <a:latin typeface="Noteworthy" charset="0"/>
              <a:ea typeface="Noteworthy" charset="0"/>
            </a:endParaRPr>
          </a:p>
        </p:txBody>
      </p:sp>
      <p:sp>
        <p:nvSpPr>
          <p:cNvPr id="18435" name="Text Box 18434"/>
          <p:cNvSpPr txBox="1"/>
          <p:nvPr/>
        </p:nvSpPr>
        <p:spPr>
          <a:xfrm>
            <a:off x="1003300" y="3197225"/>
            <a:ext cx="8277225" cy="20923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8436" name="Text Box 18435"/>
          <p:cNvSpPr txBox="1"/>
          <p:nvPr/>
        </p:nvSpPr>
        <p:spPr>
          <a:xfrm>
            <a:off x="1003300" y="4827588"/>
            <a:ext cx="8277225" cy="20923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8437" name="Text Box 18436"/>
          <p:cNvSpPr txBox="1"/>
          <p:nvPr/>
        </p:nvSpPr>
        <p:spPr>
          <a:xfrm>
            <a:off x="1019175" y="3328988"/>
            <a:ext cx="8277225" cy="20923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9457" name="Title 19456"/>
          <p:cNvSpPr>
            <a:spLocks noGrp="1"/>
          </p:cNvSpPr>
          <p:nvPr>
            <p:ph type="title"/>
          </p:nvPr>
        </p:nvSpPr>
        <p:spPr>
          <a:xfrm>
            <a:off x="719138" y="7938"/>
            <a:ext cx="8637587" cy="1262062"/>
          </a:xfrm>
        </p:spPr>
        <p:txBody>
          <a:bodyPr wrap="square" lIns="0" tIns="28080" rIns="0" bIns="0" anchor="ctr" anchorCtr="0"/>
          <a:p>
            <a:pPr defTabSz="44958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3200" b="0" i="0" dirty="0" err="1">
                <a:solidFill>
                  <a:srgbClr val="FFFF00"/>
                </a:solidFill>
              </a:rPr>
              <a:t>Na inglaterra....o caso de Stonehenge</a:t>
            </a:r>
            <a:endParaRPr lang="en-US" altLang="x-none" sz="3200" b="0" i="0" dirty="0" err="1">
              <a:solidFill>
                <a:srgbClr val="FFFF00"/>
              </a:solidFill>
            </a:endParaRPr>
          </a:p>
        </p:txBody>
      </p:sp>
      <p:sp>
        <p:nvSpPr>
          <p:cNvPr id="19458" name="Text Box 19457"/>
          <p:cNvSpPr txBox="1"/>
          <p:nvPr/>
        </p:nvSpPr>
        <p:spPr>
          <a:xfrm>
            <a:off x="679450" y="1458913"/>
            <a:ext cx="8712200" cy="3365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21240" rIns="0" bIns="0" anchor="t" anchorCtr="0"/>
          <a:p>
            <a:pPr marL="342900" indent="-309245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342900" algn="l"/>
                <a:tab pos="790575" algn="l"/>
                <a:tab pos="1240155" algn="l"/>
                <a:tab pos="1689100" algn="l"/>
                <a:tab pos="2138680" algn="l"/>
                <a:tab pos="2587625" algn="l"/>
                <a:tab pos="3037205" algn="l"/>
                <a:tab pos="3486150" algn="l"/>
                <a:tab pos="3935730" algn="l"/>
                <a:tab pos="4384675" algn="l"/>
                <a:tab pos="4834255" algn="l"/>
                <a:tab pos="5283200" algn="l"/>
                <a:tab pos="5732780" algn="l"/>
                <a:tab pos="6181725" algn="l"/>
                <a:tab pos="6631305" algn="l"/>
                <a:tab pos="7080250" algn="l"/>
                <a:tab pos="7529830" algn="l"/>
                <a:tab pos="7978775" algn="l"/>
                <a:tab pos="8428355" algn="l"/>
                <a:tab pos="8877300" algn="l"/>
                <a:tab pos="9326880" algn="l"/>
              </a:tabLst>
            </a:pPr>
            <a:r>
              <a:rPr lang="en-US" altLang="x-none" sz="2400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Monumento construído em 3 fases no período de 3100 a.C – 2075 a.C. </a:t>
            </a:r>
            <a:endParaRPr lang="en-US" altLang="x-none" sz="2400" baseline="0" dirty="0" err="1">
              <a:solidFill>
                <a:srgbClr val="FF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19459" name="Text Box 19458"/>
          <p:cNvSpPr txBox="1"/>
          <p:nvPr/>
        </p:nvSpPr>
        <p:spPr>
          <a:xfrm>
            <a:off x="714375" y="1989138"/>
            <a:ext cx="8793163" cy="101123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21240" rIns="0" bIns="0" anchor="t" anchorCtr="0"/>
          <a:p>
            <a:pPr algn="just" defTabSz="449580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b="1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Estudos mais recentes “sugerem” </a:t>
            </a:r>
            <a:r>
              <a:rPr lang="en-US" altLang="x-none" sz="2400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tratar-se de um </a:t>
            </a:r>
            <a:r>
              <a:rPr lang="en-US" altLang="x-none" sz="2400" baseline="0" dirty="0" err="1">
                <a:solidFill>
                  <a:srgbClr val="00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observatório astronômico que podia prever eclípses e estações do ano</a:t>
            </a:r>
            <a:r>
              <a:rPr lang="en-US" altLang="x-none" sz="2400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e que também era usado como local religioso.</a:t>
            </a:r>
            <a:endParaRPr lang="en-US" altLang="x-none" sz="2400" baseline="0" dirty="0" err="1">
              <a:solidFill>
                <a:srgbClr val="FF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pic>
        <p:nvPicPr>
          <p:cNvPr id="19460" name="Picture 194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768725"/>
            <a:ext cx="4408488" cy="2476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1" name="Picture 194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625" y="3779838"/>
            <a:ext cx="3719513" cy="2406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2" name="Picture 1946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0213" y="6261100"/>
            <a:ext cx="3790950" cy="9794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3" name="Text Box 19462"/>
          <p:cNvSpPr txBox="1"/>
          <p:nvPr/>
        </p:nvSpPr>
        <p:spPr>
          <a:xfrm>
            <a:off x="719138" y="6216650"/>
            <a:ext cx="4570412" cy="935038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 eaLnBrk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A avenida principal que parte do centro do monumento aponta para o local no horizonte em que o </a:t>
            </a:r>
            <a:r>
              <a:rPr lang="en-US" altLang="x-none" dirty="0" err="1">
                <a:solidFill>
                  <a:srgbClr val="00FFFF"/>
                </a:solidFill>
                <a:latin typeface="Times New Roman" panose="02020603050405020304" pitchFamily="16" charset="0"/>
              </a:rPr>
              <a:t>Sol nasce no dia mais longo do verão (solstício).</a:t>
            </a:r>
            <a:endParaRPr lang="en-US" altLang="x-none" dirty="0" err="1">
              <a:solidFill>
                <a:srgbClr val="00FFFF"/>
              </a:solidFill>
              <a:latin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charRg st="0" end="16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7" dur="2000"/>
                                        <p:tgtEl>
                                          <p:spTgt spid="19459">
                                            <p:txEl>
                                              <p:charRg st="0" end="16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>
                                            <p:txEl>
                                              <p:charRg st="0" end="14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12" dur="1000"/>
                                        <p:tgtEl>
                                          <p:spTgt spid="19463">
                                            <p:txEl>
                                              <p:charRg st="0" end="14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0481" name="Title 20480"/>
          <p:cNvSpPr>
            <a:spLocks noGrp="1"/>
          </p:cNvSpPr>
          <p:nvPr>
            <p:ph type="title"/>
          </p:nvPr>
        </p:nvSpPr>
        <p:spPr>
          <a:xfrm>
            <a:off x="590550" y="550863"/>
            <a:ext cx="8637588" cy="1262062"/>
          </a:xfrm>
        </p:spPr>
        <p:txBody>
          <a:bodyPr wrap="square" lIns="0" tIns="31680" rIns="0" bIns="0" anchor="ctr" anchorCtr="0"/>
          <a:p>
            <a:pPr defTabSz="44958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3600" b="0" i="0" dirty="0" err="1">
                <a:solidFill>
                  <a:srgbClr val="FFFF00"/>
                </a:solidFill>
              </a:rPr>
              <a:t>Gregos</a:t>
            </a:r>
            <a:endParaRPr lang="en-US" altLang="x-none" sz="3600" b="0" i="0" dirty="0" err="1">
              <a:solidFill>
                <a:srgbClr val="FFFF00"/>
              </a:solidFill>
            </a:endParaRPr>
          </a:p>
        </p:txBody>
      </p:sp>
      <p:pic>
        <p:nvPicPr>
          <p:cNvPr id="20482" name="Picture 2048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550" y="2144713"/>
            <a:ext cx="5010150" cy="4981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Text Box 20482"/>
          <p:cNvSpPr txBox="1"/>
          <p:nvPr/>
        </p:nvSpPr>
        <p:spPr>
          <a:xfrm>
            <a:off x="520700" y="2079625"/>
            <a:ext cx="3857625" cy="115252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p>
            <a:pPr algn="just" defTabSz="449580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Civilização Grega mais antiga floresce na ilha de Creta, entre 5000 a 2000 a.C.</a:t>
            </a:r>
            <a:endParaRPr lang="en-US" altLang="x-none" sz="2200" dirty="0" err="1">
              <a:solidFill>
                <a:srgbClr val="FF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20484" name="Text Box 20483"/>
          <p:cNvSpPr txBox="1"/>
          <p:nvPr/>
        </p:nvSpPr>
        <p:spPr>
          <a:xfrm>
            <a:off x="563563" y="3402013"/>
            <a:ext cx="3594100" cy="94773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19440" rIns="0" bIns="0" anchor="t" anchorCtr="0"/>
          <a:p>
            <a:pPr algn="just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 </a:t>
            </a:r>
            <a:r>
              <a:rPr lang="en-US" altLang="x-none" sz="2200" dirty="0" err="1">
                <a:solidFill>
                  <a:srgbClr val="00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mitologia   das   Constelações</a:t>
            </a: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é atribuída a </a:t>
            </a:r>
            <a:r>
              <a:rPr lang="en-US" altLang="x-none" sz="2200" b="1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Cultura Minoica, em Creta.</a:t>
            </a:r>
            <a:endParaRPr lang="en-US" altLang="x-none" sz="2200" b="1" dirty="0" err="1">
              <a:solidFill>
                <a:srgbClr val="FF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20485" name="Text Box 20484"/>
          <p:cNvSpPr txBox="1"/>
          <p:nvPr/>
        </p:nvSpPr>
        <p:spPr>
          <a:xfrm>
            <a:off x="461963" y="5892800"/>
            <a:ext cx="3756025" cy="129381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19440" rIns="0" bIns="0" anchor="t" anchorCtr="0"/>
          <a:p>
            <a:pPr algn="just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Aquí nasce o </a:t>
            </a:r>
            <a:r>
              <a:rPr lang="en-US" altLang="x-none" sz="2200" dirty="0" err="1">
                <a:solidFill>
                  <a:srgbClr val="00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pensamento formal crítico, método de inquérito  e argumentação, que </a:t>
            </a:r>
            <a:r>
              <a:rPr lang="en-US" altLang="x-none" sz="2200" b="1" dirty="0" err="1">
                <a:solidFill>
                  <a:srgbClr val="00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l</a:t>
            </a:r>
            <a:r>
              <a:rPr lang="en-US" altLang="x-none" sz="2200" dirty="0" err="1">
                <a:solidFill>
                  <a:srgbClr val="00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eva ao entendimento de questões.</a:t>
            </a:r>
            <a:endParaRPr lang="en-US" altLang="x-none" sz="2200" dirty="0" err="1">
              <a:solidFill>
                <a:srgbClr val="00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20486" name="Text Box 20485"/>
          <p:cNvSpPr txBox="1"/>
          <p:nvPr/>
        </p:nvSpPr>
        <p:spPr>
          <a:xfrm>
            <a:off x="360363" y="4608513"/>
            <a:ext cx="4133850" cy="125412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p>
            <a:pPr marL="770255" indent="-624205" algn="just" defTabSz="449580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70255" algn="l"/>
                <a:tab pos="1217930" algn="l"/>
                <a:tab pos="1666875" algn="l"/>
                <a:tab pos="2116455" algn="l"/>
                <a:tab pos="2565400" algn="l"/>
                <a:tab pos="3014980" algn="l"/>
                <a:tab pos="3463925" algn="l"/>
                <a:tab pos="3913505" algn="l"/>
                <a:tab pos="4362450" algn="l"/>
                <a:tab pos="4812030" algn="l"/>
                <a:tab pos="5260975" algn="l"/>
                <a:tab pos="5710555" algn="l"/>
                <a:tab pos="6159500" algn="l"/>
                <a:tab pos="6609080" algn="l"/>
                <a:tab pos="7058025" algn="l"/>
                <a:tab pos="7507605" algn="l"/>
                <a:tab pos="7956550" algn="l"/>
                <a:tab pos="8406130" algn="l"/>
                <a:tab pos="8855075" algn="l"/>
                <a:tab pos="9304655" algn="l"/>
                <a:tab pos="9753600" algn="l"/>
              </a:tabLst>
            </a:pP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Surge </a:t>
            </a:r>
            <a:r>
              <a:rPr lang="en-US" altLang="x-none" sz="2200" dirty="0" err="1">
                <a:solidFill>
                  <a:srgbClr val="00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conceito de Esfera Celeste</a:t>
            </a:r>
            <a:endParaRPr lang="en-US" altLang="x-none" sz="2200" dirty="0" err="1">
              <a:solidFill>
                <a:srgbClr val="00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marL="770255" indent="-624205" algn="just" defTabSz="449580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70255" algn="l"/>
                <a:tab pos="1217930" algn="l"/>
                <a:tab pos="1666875" algn="l"/>
                <a:tab pos="2116455" algn="l"/>
                <a:tab pos="2565400" algn="l"/>
                <a:tab pos="3014980" algn="l"/>
                <a:tab pos="3463925" algn="l"/>
                <a:tab pos="3913505" algn="l"/>
                <a:tab pos="4362450" algn="l"/>
                <a:tab pos="4812030" algn="l"/>
                <a:tab pos="5260975" algn="l"/>
                <a:tab pos="5710555" algn="l"/>
                <a:tab pos="6159500" algn="l"/>
                <a:tab pos="6609080" algn="l"/>
                <a:tab pos="7058025" algn="l"/>
                <a:tab pos="7507605" algn="l"/>
                <a:tab pos="7956550" algn="l"/>
                <a:tab pos="8406130" algn="l"/>
                <a:tab pos="8855075" algn="l"/>
                <a:tab pos="9304655" algn="l"/>
                <a:tab pos="9753600" algn="l"/>
              </a:tabLst>
            </a:pP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 esfera  cristalina  incrustada de</a:t>
            </a:r>
            <a:endParaRPr lang="en-US" altLang="x-none" sz="2200" dirty="0" err="1">
              <a:solidFill>
                <a:srgbClr val="FF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marL="770255" indent="-624205" algn="just" defTabSz="449580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770255" algn="l"/>
                <a:tab pos="1217930" algn="l"/>
                <a:tab pos="1666875" algn="l"/>
                <a:tab pos="2116455" algn="l"/>
                <a:tab pos="2565400" algn="l"/>
                <a:tab pos="3014980" algn="l"/>
                <a:tab pos="3463925" algn="l"/>
                <a:tab pos="3913505" algn="l"/>
                <a:tab pos="4362450" algn="l"/>
                <a:tab pos="4812030" algn="l"/>
                <a:tab pos="5260975" algn="l"/>
                <a:tab pos="5710555" algn="l"/>
                <a:tab pos="6159500" algn="l"/>
                <a:tab pos="6609080" algn="l"/>
                <a:tab pos="7058025" algn="l"/>
                <a:tab pos="7507605" algn="l"/>
                <a:tab pos="7956550" algn="l"/>
                <a:tab pos="8406130" algn="l"/>
                <a:tab pos="8855075" algn="l"/>
                <a:tab pos="9304655" algn="l"/>
                <a:tab pos="9753600" algn="l"/>
              </a:tabLst>
            </a:pP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estrelas com a Terra no centro</a:t>
            </a:r>
            <a:endParaRPr lang="en-US" altLang="x-none" sz="2200" dirty="0" err="1">
              <a:solidFill>
                <a:srgbClr val="FF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1505" name="Title 21504"/>
          <p:cNvSpPr>
            <a:spLocks noGrp="1"/>
          </p:cNvSpPr>
          <p:nvPr>
            <p:ph type="title"/>
          </p:nvPr>
        </p:nvSpPr>
        <p:spPr>
          <a:xfrm>
            <a:off x="719138" y="228600"/>
            <a:ext cx="8637587" cy="1262063"/>
          </a:xfrm>
        </p:spPr>
        <p:txBody>
          <a:bodyPr wrap="square" lIns="0" tIns="0" rIns="0" bIns="0" anchor="ctr" anchorCtr="0"/>
          <a:p>
            <a:pPr marL="338455" indent="-300355" defTabSz="449580">
              <a:buClrTx/>
              <a:buSzPct val="45000"/>
              <a:buFontTx/>
              <a:buNone/>
              <a:tabLst>
                <a:tab pos="338455" algn="l"/>
                <a:tab pos="786130" algn="l"/>
                <a:tab pos="1235075" algn="l"/>
                <a:tab pos="1684655" algn="l"/>
                <a:tab pos="2133600" algn="l"/>
                <a:tab pos="2583180" algn="l"/>
                <a:tab pos="3032125" algn="l"/>
                <a:tab pos="3481705" algn="l"/>
                <a:tab pos="3930650" algn="l"/>
                <a:tab pos="4380230" algn="l"/>
                <a:tab pos="4829175" algn="l"/>
                <a:tab pos="5278755" algn="l"/>
                <a:tab pos="5727700" algn="l"/>
                <a:tab pos="6177280" algn="l"/>
                <a:tab pos="6626225" algn="l"/>
                <a:tab pos="7075805" algn="l"/>
                <a:tab pos="7524750" algn="l"/>
                <a:tab pos="7974330" algn="l"/>
                <a:tab pos="8423275" algn="l"/>
                <a:tab pos="8872855" algn="l"/>
                <a:tab pos="9321800" algn="l"/>
              </a:tabLst>
            </a:pPr>
            <a:r>
              <a:rPr lang="en-US" altLang="x-none" sz="2600" i="0" dirty="0" err="1">
                <a:solidFill>
                  <a:srgbClr val="00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Astrônomos, matemáticos, engenheiros da Grécia Antiga</a:t>
            </a:r>
            <a:r>
              <a:rPr lang="en-US" altLang="x-none" sz="2800" i="0" dirty="0" err="1">
                <a:solidFill>
                  <a:srgbClr val="00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br>
              <a:rPr lang="en-US" altLang="x-none" sz="2800" i="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</a:br>
            <a:r>
              <a:rPr lang="en-US" altLang="x-none" sz="2000" b="0" i="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...e exemplos de contribuição intelectual </a:t>
            </a:r>
            <a:br>
              <a:rPr lang="en-US" altLang="x-none" sz="2000" b="0" i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</a:br>
            <a:r>
              <a:rPr lang="en-US" altLang="x-none" sz="2000" b="0" dirty="0" err="1"/>
              <a:t> </a:t>
            </a:r>
            <a:endParaRPr lang="en-US" altLang="x-none" sz="2000" b="0" dirty="0" err="1"/>
          </a:p>
        </p:txBody>
      </p:sp>
      <p:sp>
        <p:nvSpPr>
          <p:cNvPr id="21506" name="Text Box 21505"/>
          <p:cNvSpPr txBox="1"/>
          <p:nvPr/>
        </p:nvSpPr>
        <p:spPr>
          <a:xfrm>
            <a:off x="525463" y="1681163"/>
            <a:ext cx="4500562" cy="239395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u="sng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Tales de Mileto (624 a.C – 546 a.C) </a:t>
            </a:r>
            <a:endParaRPr lang="en-US" altLang="x-none" sz="2200" u="sng" dirty="0" err="1">
              <a:solidFill>
                <a:srgbClr val="FFFF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Um dos 7 sábios da Grécia Antiga</a:t>
            </a:r>
            <a:endParaRPr lang="en-US" altLang="x-none" sz="2200" dirty="0" err="1">
              <a:solidFill>
                <a:srgbClr val="FF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Contribuições aos Fundamentos da</a:t>
            </a:r>
            <a:endParaRPr lang="en-US" altLang="x-none" sz="2200" dirty="0" err="1">
              <a:solidFill>
                <a:srgbClr val="FF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dirty="0" err="1">
                <a:solidFill>
                  <a:srgbClr val="00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geometria e trigonometria </a:t>
            </a:r>
            <a:endParaRPr lang="en-US" altLang="x-none" sz="2200" dirty="0" err="1">
              <a:solidFill>
                <a:srgbClr val="00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"Indagação racional leva ao</a:t>
            </a:r>
            <a:endParaRPr lang="en-US" altLang="x-none" sz="2200" dirty="0" err="1">
              <a:solidFill>
                <a:srgbClr val="FF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entendimento”</a:t>
            </a:r>
            <a:endParaRPr lang="en-US" altLang="x-none" sz="2200" dirty="0" err="1">
              <a:solidFill>
                <a:srgbClr val="FF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21507" name="Text Box 21506"/>
          <p:cNvSpPr txBox="1"/>
          <p:nvPr/>
        </p:nvSpPr>
        <p:spPr>
          <a:xfrm>
            <a:off x="465138" y="4403725"/>
            <a:ext cx="4456112" cy="312102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u="sng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Pitágoras  (571 a.C – 479 a.C) </a:t>
            </a:r>
            <a:endParaRPr lang="en-US" altLang="x-none" sz="2200" u="sng" dirty="0" err="1">
              <a:solidFill>
                <a:srgbClr val="FFFF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dirty="0" err="1">
                <a:solidFill>
                  <a:srgbClr val="00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Fundador da geometria, trigonometria</a:t>
            </a:r>
            <a:endParaRPr lang="en-US" altLang="x-none" sz="2200" dirty="0" err="1">
              <a:solidFill>
                <a:srgbClr val="00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Acreditava na </a:t>
            </a:r>
            <a:r>
              <a:rPr lang="en-US" altLang="x-none" sz="2200" b="1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esfericidade da Terra</a:t>
            </a: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e Lua, e que planetas, Sol e   Lua eram transportados por esferas separadas</a:t>
            </a:r>
            <a:endParaRPr lang="en-US" altLang="x-none" sz="2200" dirty="0" err="1">
              <a:solidFill>
                <a:srgbClr val="FF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dirty="0" err="1">
                <a:solidFill>
                  <a:srgbClr val="00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“A realidade pode ser representada por números"...</a:t>
            </a:r>
            <a:endParaRPr lang="en-US" altLang="x-none" sz="2200" dirty="0" err="1">
              <a:solidFill>
                <a:srgbClr val="00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21508" name="Text Box 21507"/>
          <p:cNvSpPr txBox="1"/>
          <p:nvPr/>
        </p:nvSpPr>
        <p:spPr>
          <a:xfrm>
            <a:off x="5792788" y="2089150"/>
            <a:ext cx="3611562" cy="215423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19440" rIns="0" bIns="0" anchor="t" anchorCtr="0"/>
          <a:p>
            <a:pPr algn="just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Modelo Geocêntrico do Cosmos por </a:t>
            </a:r>
            <a:r>
              <a:rPr lang="en-US" altLang="x-none" sz="2200" dirty="0" err="1">
                <a:solidFill>
                  <a:srgbClr val="FF0000"/>
                </a:solidFill>
                <a:latin typeface="Times New Roman" panose="02020603050405020304" pitchFamily="16" charset="0"/>
              </a:rPr>
              <a:t>dedução</a:t>
            </a: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 e não por observação (=Platão)</a:t>
            </a:r>
            <a:endParaRPr lang="en-US" altLang="x-none" sz="2200" dirty="0" err="1">
              <a:solidFill>
                <a:srgbClr val="FFFFFF"/>
              </a:solidFill>
              <a:latin typeface="Times New Roman" panose="02020603050405020304" pitchFamily="16" charset="0"/>
            </a:endParaRPr>
          </a:p>
          <a:p>
            <a:pPr algn="l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       </a:t>
            </a:r>
            <a:endParaRPr lang="en-US" altLang="x-none" sz="2200" dirty="0" err="1">
              <a:solidFill>
                <a:srgbClr val="FFFFFF"/>
              </a:solidFill>
              <a:latin typeface="Times New Roman" panose="02020603050405020304" pitchFamily="16" charset="0"/>
            </a:endParaRPr>
          </a:p>
        </p:txBody>
      </p:sp>
      <p:pic>
        <p:nvPicPr>
          <p:cNvPr id="21509" name="Picture 215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5163" y="4884738"/>
            <a:ext cx="3819525" cy="2468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10" name="Text Box 21509"/>
          <p:cNvSpPr txBox="1"/>
          <p:nvPr/>
        </p:nvSpPr>
        <p:spPr>
          <a:xfrm>
            <a:off x="5656263" y="1647825"/>
            <a:ext cx="3594100" cy="36671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21240" rIns="0" bIns="0" anchor="t" anchorCtr="0"/>
          <a:p>
            <a:pPr algn="ctr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u="sng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Aristóteles* (384 - 322 a.C)</a:t>
            </a:r>
            <a:endParaRPr lang="en-US" altLang="x-none" sz="2400" u="sng" dirty="0" err="1">
              <a:solidFill>
                <a:srgbClr val="FFFF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21511" name="Text Box 21510"/>
          <p:cNvSpPr txBox="1"/>
          <p:nvPr/>
        </p:nvSpPr>
        <p:spPr>
          <a:xfrm>
            <a:off x="5786438" y="3281363"/>
            <a:ext cx="3573462" cy="154622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19440" rIns="0" bIns="0" anchor="t" anchorCtr="0"/>
          <a:p>
            <a:pPr algn="just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Universo é esférico, finito, com </a:t>
            </a: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  <a:cs typeface="Arial Unicode MS" charset="0"/>
              </a:rPr>
              <a:t>estrutura ordenada onde encontramos 5 elementos: éter, terra, água, ar e fogo</a:t>
            </a:r>
            <a:r>
              <a:rPr lang="en-US" altLang="x-none" sz="2200" dirty="0" err="1">
                <a:solidFill>
                  <a:srgbClr val="00FFFF"/>
                </a:solidFill>
                <a:latin typeface="Times New Roman" panose="02020603050405020304" pitchFamily="16" charset="0"/>
                <a:cs typeface="Arial Unicode MS" charset="0"/>
              </a:rPr>
              <a:t>, cada qual em seu “lugar natural”</a:t>
            </a:r>
            <a:endParaRPr lang="en-US" altLang="x-none" sz="2200" dirty="0" err="1">
              <a:solidFill>
                <a:srgbClr val="00FFFF"/>
              </a:solidFill>
              <a:latin typeface="Times New Roman" panose="02020603050405020304" pitchFamily="16" charset="0"/>
              <a:ea typeface="Arial Unicode MS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2529" name="Text Box 22528"/>
          <p:cNvSpPr txBox="1"/>
          <p:nvPr/>
        </p:nvSpPr>
        <p:spPr>
          <a:xfrm>
            <a:off x="630238" y="1303338"/>
            <a:ext cx="4116387" cy="335121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21240" rIns="0" bIns="0" anchor="t" anchorCtr="0"/>
          <a:p>
            <a:pPr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u="sng" dirty="0" err="1">
                <a:solidFill>
                  <a:srgbClr val="FFFF00"/>
                </a:solidFill>
                <a:latin typeface="Times New Roman" panose="02020603050405020304" pitchFamily="16" charset="0"/>
              </a:rPr>
              <a:t>Aristarco de Samos</a:t>
            </a:r>
            <a:r>
              <a:rPr lang="en-US" altLang="x-none" sz="2200" u="sng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(310- 230 a.C)</a:t>
            </a:r>
            <a:endParaRPr lang="en-US" altLang="x-none" sz="2200" u="sng" dirty="0" err="1">
              <a:solidFill>
                <a:srgbClr val="FFFF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Alternativa ao Modelo Geocêntrico </a:t>
            </a:r>
            <a:r>
              <a:rPr lang="en-US" altLang="x-none" sz="2200" baseline="0" dirty="0" err="1">
                <a:solidFill>
                  <a:srgbClr val="00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Modelo Heliocêntrico !!</a:t>
            </a:r>
            <a:r>
              <a:rPr lang="en-US" altLang="x-none" sz="2200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não teve impacto na época</a:t>
            </a:r>
            <a:endParaRPr lang="en-US" altLang="x-none" sz="2200" baseline="0" dirty="0" err="1">
              <a:solidFill>
                <a:srgbClr val="FF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Classifica as estrelas em ”Classes de Brilho” </a:t>
            </a:r>
            <a:endParaRPr lang="en-US" altLang="x-none" sz="2200" baseline="0" dirty="0" err="1">
              <a:solidFill>
                <a:srgbClr val="FF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Determinou tamanhos e distâncias do Sol e da Lua  usando trigonometria. </a:t>
            </a: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endParaRPr lang="en-US" altLang="x-none" sz="2200" dirty="0" err="1">
              <a:solidFill>
                <a:srgbClr val="FF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pic>
        <p:nvPicPr>
          <p:cNvPr id="22530" name="Picture 225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113" y="4751388"/>
            <a:ext cx="3527425" cy="1676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1" name="Picture 225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25" y="6443663"/>
            <a:ext cx="3959225" cy="1092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2" name="Text Box 22531"/>
          <p:cNvSpPr txBox="1"/>
          <p:nvPr/>
        </p:nvSpPr>
        <p:spPr>
          <a:xfrm>
            <a:off x="5554663" y="696913"/>
            <a:ext cx="4189412" cy="4414837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en-US" altLang="x-none" sz="2400" u="sng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Hiparco* (190 a.C – 120 a.C)</a:t>
            </a:r>
            <a:endParaRPr lang="en-US" altLang="x-none" sz="2400" u="sng" dirty="0" err="1">
              <a:solidFill>
                <a:srgbClr val="FFFF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Introduz o conceito de grandeza associado ao brilho aparente das estrelas - </a:t>
            </a:r>
            <a:r>
              <a:rPr lang="en-US" altLang="x-none" sz="2200" dirty="0" err="1">
                <a:solidFill>
                  <a:srgbClr val="00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Sistema de Magnitudes</a:t>
            </a:r>
            <a:endParaRPr lang="en-US" altLang="x-none" sz="2200" dirty="0" err="1">
              <a:solidFill>
                <a:srgbClr val="00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l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200" dirty="0" err="1">
              <a:solidFill>
                <a:srgbClr val="FFFFFF"/>
              </a:solidFill>
            </a:endParaRPr>
          </a:p>
          <a:p>
            <a:pPr algn="just" defTabSz="449580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Cria o astrolábio, entre outros, e descobre a precessão dos equinócios</a:t>
            </a:r>
            <a:endParaRPr lang="en-US" altLang="x-none" sz="2200" dirty="0" err="1">
              <a:solidFill>
                <a:srgbClr val="FF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200" dirty="0" err="1">
              <a:solidFill>
                <a:srgbClr val="FF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Considerado uma figura de transição entre astronomia babilônica e a obra de</a:t>
            </a:r>
            <a:r>
              <a:rPr lang="en-US" altLang="x-none" sz="220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en-US" altLang="x-none" sz="2200" u="sng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Ptolomeu</a:t>
            </a:r>
            <a:r>
              <a:rPr lang="en-US" altLang="x-none" sz="220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→</a:t>
            </a:r>
            <a:r>
              <a:rPr lang="en-US" altLang="x-none" sz="2200" u="sng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endParaRPr lang="en-US" altLang="x-none" sz="2200" u="sng" dirty="0" err="1">
              <a:solidFill>
                <a:srgbClr val="FFFF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l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dirty="0" err="1">
                <a:solidFill>
                  <a:srgbClr val="FFFFFF"/>
                </a:solidFill>
                <a:latin typeface="Noteworthy" charset="0"/>
                <a:cs typeface="Noteworthy" charset="0"/>
              </a:rPr>
              <a:t> </a:t>
            </a:r>
            <a:endParaRPr lang="en-US" altLang="x-none" dirty="0" err="1">
              <a:solidFill>
                <a:srgbClr val="FFFFFF"/>
              </a:solidFill>
              <a:latin typeface="Noteworthy" charset="0"/>
              <a:ea typeface="Noteworthy" charset="0"/>
            </a:endParaRPr>
          </a:p>
        </p:txBody>
      </p:sp>
      <p:pic>
        <p:nvPicPr>
          <p:cNvPr id="22533" name="Picture 225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113" y="96838"/>
            <a:ext cx="1033462" cy="1227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4" name="Picture 225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5688" y="5157788"/>
            <a:ext cx="3282950" cy="21732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3553" name="Picture 235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3413" y="4248150"/>
            <a:ext cx="2979737" cy="2825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4" name="Text Box 23553"/>
          <p:cNvSpPr txBox="1"/>
          <p:nvPr/>
        </p:nvSpPr>
        <p:spPr>
          <a:xfrm>
            <a:off x="508000" y="647700"/>
            <a:ext cx="9356725" cy="32400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algn="just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b="1" u="sng" dirty="0" err="1">
                <a:solidFill>
                  <a:srgbClr val="FFFF00"/>
                </a:solidFill>
                <a:latin typeface="Times New Roman" panose="02020603050405020304" pitchFamily="16" charset="0"/>
              </a:rPr>
              <a:t>Arquimedes - (Siracusa, 287 a.C. – 212 a.C.)</a:t>
            </a: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 </a:t>
            </a:r>
            <a:endParaRPr lang="en-US" altLang="x-none" sz="2200" dirty="0" err="1">
              <a:solidFill>
                <a:srgbClr val="FFFFFF"/>
              </a:solidFill>
              <a:latin typeface="Times New Roman" panose="02020603050405020304" pitchFamily="16" charset="0"/>
            </a:endParaRPr>
          </a:p>
          <a:p>
            <a:pPr algn="just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200" dirty="0" err="1">
              <a:solidFill>
                <a:srgbClr val="FFFFFF"/>
              </a:solidFill>
              <a:latin typeface="Times New Roman" panose="02020603050405020304" pitchFamily="16" charset="0"/>
            </a:endParaRPr>
          </a:p>
          <a:p>
            <a:pPr algn="just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Um dos principais cientistas da antiguidade, era filósofo, matemático, físico, engenheiro, inventor e astrônomo. Contribuiu com inúmeros inventos como a alavanca, o parafuso de Arquimedes, cálculo de volume de sólidos irregulares e contribuições a matemática (cálculo do pi) , entre outros. </a:t>
            </a:r>
            <a:endParaRPr lang="en-US" altLang="x-none" sz="2200" dirty="0" err="1">
              <a:solidFill>
                <a:srgbClr val="FFFFFF"/>
              </a:solidFill>
              <a:latin typeface="Times New Roman" panose="02020603050405020304" pitchFamily="16" charset="0"/>
            </a:endParaRPr>
          </a:p>
          <a:p>
            <a:pPr algn="just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200" dirty="0" err="1">
              <a:solidFill>
                <a:srgbClr val="FFFFFF"/>
              </a:solidFill>
              <a:latin typeface="Times New Roman" panose="02020603050405020304" pitchFamily="16" charset="0"/>
            </a:endParaRPr>
          </a:p>
          <a:p>
            <a:pPr algn="just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A </a:t>
            </a:r>
            <a:r>
              <a:rPr lang="en-US" altLang="x-none" sz="2200" baseline="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máquina de Anticítera - o primeiro computador do mundo</a:t>
            </a:r>
            <a:r>
              <a:rPr lang="en-US" altLang="x-none" sz="2200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. Artefato supostamente datado de </a:t>
            </a:r>
            <a:r>
              <a:rPr lang="en-US" altLang="x-none" sz="2200" baseline="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87 a.C</a:t>
            </a:r>
            <a:r>
              <a:rPr lang="en-US" altLang="x-none" sz="2200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e supostamente planejado por Arquimedes, foi resgatado em 1901 por mergulhadores. Estudos atuais sofisticados e minuciosos revelaram ser uma máquina que p</a:t>
            </a:r>
            <a:r>
              <a:rPr lang="en-US" altLang="x-none" sz="2000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reve ciclos astronômicos, eclipses e representa mecanicamente a órbita da Lua, </a:t>
            </a:r>
            <a:r>
              <a:rPr lang="en-US" altLang="x-none" sz="2200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de outros planetas do Sistema Solar e do próprio Sol. </a:t>
            </a:r>
            <a:endParaRPr lang="en-US" altLang="x-none" sz="2200" baseline="0" dirty="0" err="1">
              <a:solidFill>
                <a:srgbClr val="FF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pic>
        <p:nvPicPr>
          <p:cNvPr id="23555" name="Picture 23554"/>
          <p:cNvPicPr>
            <a:picLocks noChangeAspect="1"/>
          </p:cNvPicPr>
          <p:nvPr/>
        </p:nvPicPr>
        <p:blipFill>
          <a:blip r:embed="rId3"/>
          <a:srcRect l="4541" t="4962"/>
          <a:stretch>
            <a:fillRect/>
          </a:stretch>
        </p:blipFill>
        <p:spPr>
          <a:xfrm>
            <a:off x="144463" y="4356100"/>
            <a:ext cx="2592387" cy="27511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6" name="Picture 235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675" y="4500563"/>
            <a:ext cx="3816350" cy="2439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7" name="Text Box 23556"/>
          <p:cNvSpPr txBox="1"/>
          <p:nvPr/>
        </p:nvSpPr>
        <p:spPr>
          <a:xfrm>
            <a:off x="2592388" y="7070725"/>
            <a:ext cx="5116512" cy="34607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dirty="0" err="1">
                <a:solidFill>
                  <a:srgbClr val="FFFFFF"/>
                </a:solidFill>
              </a:rPr>
              <a:t>https://www.youtube.com/watch?v=qqlJ50zDgeA</a:t>
            </a:r>
            <a:endParaRPr lang="pt-BR" altLang="x-none" dirty="0" err="1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41" name="Text Box 10240"/>
          <p:cNvSpPr txBox="1"/>
          <p:nvPr/>
        </p:nvSpPr>
        <p:spPr>
          <a:xfrm>
            <a:off x="1371600" y="2468563"/>
            <a:ext cx="7680325" cy="2560637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>
              <a:lnSpc>
                <a:spcPct val="100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3600" b="1" dirty="0" err="1">
                <a:solidFill>
                  <a:srgbClr val="00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                   </a:t>
            </a:r>
            <a:endParaRPr lang="en-US" altLang="x-none" sz="3600" b="1" dirty="0" err="1">
              <a:solidFill>
                <a:srgbClr val="00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defTabSz="449580" eaLnBrk="1">
              <a:lnSpc>
                <a:spcPct val="100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3600" b="1" dirty="0" err="1">
                <a:solidFill>
                  <a:srgbClr val="00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endParaRPr lang="en-US" altLang="x-none" sz="3600" b="1" dirty="0" err="1">
              <a:solidFill>
                <a:srgbClr val="00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defTabSz="449580" eaLnBrk="1">
              <a:lnSpc>
                <a:spcPct val="100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3600" b="1" dirty="0" err="1">
                <a:solidFill>
                  <a:srgbClr val="00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endParaRPr lang="en-US" altLang="x-none" sz="3600" b="1" dirty="0" err="1">
              <a:solidFill>
                <a:srgbClr val="00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defTabSz="449580" eaLnBrk="1">
              <a:lnSpc>
                <a:spcPct val="100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3600" b="1" dirty="0" err="1">
                <a:solidFill>
                  <a:srgbClr val="00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    </a:t>
            </a:r>
            <a:endParaRPr lang="en-US" altLang="x-none" sz="3600" b="1" dirty="0" err="1">
              <a:solidFill>
                <a:srgbClr val="00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10242" name="Text Box 10241"/>
          <p:cNvSpPr txBox="1"/>
          <p:nvPr/>
        </p:nvSpPr>
        <p:spPr>
          <a:xfrm>
            <a:off x="1211263" y="3784600"/>
            <a:ext cx="7670800" cy="56673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algn="ctr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4000" baseline="0" dirty="0" err="1">
              <a:solidFill>
                <a:srgbClr val="FFFF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ctr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4000" baseline="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Toda a concepção que temos da natureza,  do mundo que vivemos, da tecnologia que desfrutamos, é o resultado do acúmulo de conhecimento desde a antiguidade...</a:t>
            </a:r>
            <a:endParaRPr lang="en-US" altLang="x-none" sz="4000" baseline="0" dirty="0" err="1">
              <a:solidFill>
                <a:srgbClr val="FFFF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ctr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4000" baseline="0" dirty="0" err="1">
              <a:solidFill>
                <a:srgbClr val="FFFF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4577" name="Picture 2457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850" y="2303463"/>
            <a:ext cx="5040313" cy="41767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8" name="Picture 24577"/>
          <p:cNvPicPr>
            <a:picLocks noChangeAspect="1"/>
          </p:cNvPicPr>
          <p:nvPr/>
        </p:nvPicPr>
        <p:blipFill>
          <a:blip r:embed="rId3"/>
          <a:srcRect r="27824"/>
          <a:stretch>
            <a:fillRect/>
          </a:stretch>
        </p:blipFill>
        <p:spPr>
          <a:xfrm>
            <a:off x="144463" y="1728788"/>
            <a:ext cx="5040312" cy="4895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79" name="Text Box 24578"/>
          <p:cNvSpPr txBox="1"/>
          <p:nvPr/>
        </p:nvSpPr>
        <p:spPr>
          <a:xfrm>
            <a:off x="719138" y="228600"/>
            <a:ext cx="8637587" cy="126206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marL="338455" indent="-300355" algn="ctr" defTabSz="449580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338455" algn="l"/>
                <a:tab pos="786130" algn="l"/>
                <a:tab pos="1235075" algn="l"/>
                <a:tab pos="1684655" algn="l"/>
                <a:tab pos="2133600" algn="l"/>
                <a:tab pos="2583180" algn="l"/>
                <a:tab pos="3032125" algn="l"/>
                <a:tab pos="3481705" algn="l"/>
                <a:tab pos="3930650" algn="l"/>
                <a:tab pos="4380230" algn="l"/>
                <a:tab pos="4829175" algn="l"/>
                <a:tab pos="5278755" algn="l"/>
                <a:tab pos="5727700" algn="l"/>
                <a:tab pos="6177280" algn="l"/>
                <a:tab pos="6626225" algn="l"/>
                <a:tab pos="7075805" algn="l"/>
                <a:tab pos="7524750" algn="l"/>
                <a:tab pos="7974330" algn="l"/>
                <a:tab pos="8423275" algn="l"/>
                <a:tab pos="8872855" algn="l"/>
                <a:tab pos="9321800" algn="l"/>
              </a:tabLst>
            </a:pPr>
            <a:r>
              <a:rPr lang="en-US" altLang="x-none" sz="2600" b="1" dirty="0" err="1">
                <a:solidFill>
                  <a:srgbClr val="00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Replica do Mecanismo – Museu Catavento (SP) </a:t>
            </a:r>
            <a:br>
              <a:rPr lang="en-US" altLang="x-none" sz="2000" b="1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</a:br>
            <a:r>
              <a:rPr lang="en-US" altLang="x-none" sz="2000" i="1" dirty="0" err="1">
                <a:solidFill>
                  <a:srgbClr val="996633"/>
                </a:solidFill>
                <a:latin typeface="Times New Roman" panose="02020603050405020304" pitchFamily="16" charset="0"/>
              </a:rPr>
              <a:t> </a:t>
            </a:r>
            <a:endParaRPr lang="en-US" altLang="x-none" sz="2000" i="1" dirty="0" err="1">
              <a:solidFill>
                <a:srgbClr val="996633"/>
              </a:solidFill>
              <a:latin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5601" name="Text Box 25600"/>
          <p:cNvSpPr txBox="1"/>
          <p:nvPr/>
        </p:nvSpPr>
        <p:spPr>
          <a:xfrm>
            <a:off x="309563" y="314325"/>
            <a:ext cx="7713662" cy="133667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b="1" u="sng" baseline="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Cláudio Ptolomeu (85-165 d.C – cientista greco-egipcio)</a:t>
            </a:r>
            <a:endParaRPr lang="en-US" altLang="x-none" sz="2400" b="1" u="sng" baseline="0" dirty="0" err="1">
              <a:solidFill>
                <a:srgbClr val="FFFF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000" b="1" baseline="0" dirty="0" err="1">
              <a:solidFill>
                <a:srgbClr val="FFFFFF"/>
              </a:solidFill>
              <a:latin typeface="Times New Roman" panose="02020603050405020304" pitchFamily="16" charset="0"/>
              <a:cs typeface="PT Sans" pitchFamily="32" charset="0"/>
            </a:endParaRPr>
          </a:p>
          <a:p>
            <a:pPr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baseline="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        </a:t>
            </a:r>
            <a:r>
              <a:rPr lang="en-US" altLang="x-none" sz="2200" baseline="0" dirty="0" err="1">
                <a:solidFill>
                  <a:srgbClr val="00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...aquí se identifica o “ embrião” da ciência moderna....</a:t>
            </a:r>
            <a:endParaRPr lang="en-US" altLang="x-none" sz="2200" baseline="0" dirty="0" err="1">
              <a:solidFill>
                <a:srgbClr val="00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baseline="0" dirty="0" err="1">
                <a:solidFill>
                  <a:srgbClr val="00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endParaRPr lang="en-US" altLang="x-none" sz="2200" baseline="0" dirty="0" err="1">
              <a:solidFill>
                <a:srgbClr val="00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pic>
        <p:nvPicPr>
          <p:cNvPr id="25602" name="Picture 256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0338" y="187325"/>
            <a:ext cx="2159000" cy="2152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3" name="Text Placeholder 25602"/>
          <p:cNvSpPr>
            <a:spLocks noGrp="1"/>
          </p:cNvSpPr>
          <p:nvPr>
            <p:ph type="body" idx="4294967295"/>
          </p:nvPr>
        </p:nvSpPr>
        <p:spPr>
          <a:xfrm>
            <a:off x="71438" y="1722438"/>
            <a:ext cx="7642225" cy="2951162"/>
          </a:xfrm>
        </p:spPr>
        <p:txBody>
          <a:bodyPr wrap="square" lIns="90000" tIns="46800" rIns="90000" bIns="46800" anchor="t" anchorCtr="0"/>
          <a:p>
            <a:pPr marL="0" indent="0" algn="just"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6" charset="0"/>
              </a:rPr>
              <a:t>Almagesto</a:t>
            </a:r>
            <a:r>
              <a:rPr lang="en-US" altLang="x-none" sz="2000" dirty="0" err="1">
                <a:solidFill>
                  <a:srgbClr val="FF0000"/>
                </a:solidFill>
                <a:latin typeface="Times New Roman" panose="02020603050405020304" pitchFamily="16" charset="0"/>
              </a:rPr>
              <a:t> (Grande Síntese):</a:t>
            </a:r>
            <a:r>
              <a:rPr lang="en-US" altLang="x-none" sz="20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 Uma coleção de 13 livros sobre Astronomia, Geometria e Trigonometria, e que a despeito de ser ainda um </a:t>
            </a:r>
            <a:r>
              <a:rPr lang="en-US" altLang="x-none" sz="2000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Modelo Geocêntrico e, equivocado, a </a:t>
            </a:r>
            <a:r>
              <a:rPr lang="en-US" altLang="x-none" sz="2000" b="1" baseline="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descrição Matemática</a:t>
            </a:r>
            <a:r>
              <a:rPr lang="en-US" altLang="x-none" sz="2000" baseline="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é considerada um monumento intelectual</a:t>
            </a:r>
            <a:r>
              <a:rPr lang="en-US" altLang="x-none" sz="2000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, já que pela primeira vez na história da Humanidade são utilizadas </a:t>
            </a:r>
            <a:r>
              <a:rPr lang="en-US" altLang="x-none" sz="2000" baseline="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equações matemáticas para descrever a natureza, o movimento planetário!  </a:t>
            </a:r>
            <a:r>
              <a:rPr lang="en-US" altLang="x-none" sz="2200" baseline="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endParaRPr lang="en-US" altLang="x-none" sz="2200" baseline="0" dirty="0" err="1">
              <a:solidFill>
                <a:srgbClr val="FFFF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marL="0" indent="0" algn="just" defTabSz="449580" eaLnBrk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endParaRPr lang="en-US" altLang="x-none" sz="2200" dirty="0" err="1">
              <a:solidFill>
                <a:srgbClr val="FFFFFF"/>
              </a:solidFill>
              <a:latin typeface="Times New Roman" panose="02020603050405020304" pitchFamily="16" charset="0"/>
            </a:endParaRPr>
          </a:p>
          <a:p>
            <a:pPr marL="0" indent="0" algn="just" defTabSz="449580" eaLnBrk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endParaRPr lang="en-US" altLang="x-none" sz="2200" dirty="0" err="1">
              <a:solidFill>
                <a:srgbClr val="FFFFFF"/>
              </a:solidFill>
              <a:latin typeface="Times New Roman" panose="02020603050405020304" pitchFamily="16" charset="0"/>
            </a:endParaRPr>
          </a:p>
        </p:txBody>
      </p:sp>
      <p:pic>
        <p:nvPicPr>
          <p:cNvPr id="25604" name="Picture 256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88" y="3876675"/>
            <a:ext cx="3917950" cy="3305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5" name="Text Box 25604"/>
          <p:cNvSpPr txBox="1"/>
          <p:nvPr/>
        </p:nvSpPr>
        <p:spPr>
          <a:xfrm>
            <a:off x="4745038" y="4548188"/>
            <a:ext cx="4979987" cy="185578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19440" rIns="0" bIns="0" anchor="t" anchorCtr="0"/>
          <a:p>
            <a:pPr algn="just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45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 partir deste período que a </a:t>
            </a:r>
            <a:r>
              <a:rPr lang="en-US" altLang="x-none" sz="2200" b="1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Astronomia Antiga cria um vínculo com a Astronomia Moderna, identificada como </a:t>
            </a:r>
            <a:r>
              <a:rPr lang="en-US" altLang="x-none" sz="2200" b="1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Astronomia Matemática</a:t>
            </a: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e permite, então, o rápido domínio do conhecimento da natureza</a:t>
            </a:r>
            <a:endParaRPr lang="en-US" altLang="x-none" sz="2200" dirty="0" err="1">
              <a:solidFill>
                <a:srgbClr val="FF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6625" name="Title 26624"/>
          <p:cNvSpPr>
            <a:spLocks noGrp="1"/>
          </p:cNvSpPr>
          <p:nvPr>
            <p:ph type="title"/>
          </p:nvPr>
        </p:nvSpPr>
        <p:spPr>
          <a:xfrm>
            <a:off x="719138" y="384175"/>
            <a:ext cx="8637587" cy="1262063"/>
          </a:xfrm>
        </p:spPr>
        <p:txBody>
          <a:bodyPr wrap="square" lIns="0" tIns="24840" rIns="0" bIns="0" anchor="ctr" anchorCtr="0"/>
          <a:p>
            <a:pPr defTabSz="44958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800" b="0" i="0" dirty="0" err="1">
                <a:solidFill>
                  <a:srgbClr val="FFFF00"/>
                </a:solidFill>
                <a:latin typeface="Times New Roman" panose="02020603050405020304" pitchFamily="16" charset="0"/>
              </a:rPr>
              <a:t>Ciência Babilônica  x  Ciência Grega</a:t>
            </a:r>
            <a:endParaRPr lang="en-US" altLang="x-none" sz="2800" b="0" i="0" dirty="0" err="1">
              <a:solidFill>
                <a:srgbClr val="FFFF00"/>
              </a:solidFill>
              <a:latin typeface="Times New Roman" panose="02020603050405020304" pitchFamily="16" charset="0"/>
            </a:endParaRPr>
          </a:p>
        </p:txBody>
      </p:sp>
      <p:sp>
        <p:nvSpPr>
          <p:cNvPr id="26626" name="Text Box 26625"/>
          <p:cNvSpPr txBox="1"/>
          <p:nvPr/>
        </p:nvSpPr>
        <p:spPr>
          <a:xfrm>
            <a:off x="5432425" y="1735138"/>
            <a:ext cx="4157663" cy="129381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21240" rIns="0" bIns="0" anchor="t" anchorCtr="0"/>
          <a:p>
            <a:pPr algn="just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45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-Uso de técnicas </a:t>
            </a:r>
            <a:r>
              <a:rPr lang="en-US" altLang="x-none" sz="2400" dirty="0" err="1">
                <a:solidFill>
                  <a:srgbClr val="FFFFFF"/>
                </a:solidFill>
                <a:latin typeface="Times New Roman" panose="02020603050405020304" pitchFamily="16" charset="0"/>
                <a:cs typeface="Arial Unicode MS" charset="0"/>
              </a:rPr>
              <a:t>científicas envolvendo lógica, geometria, pictórica, intuição...</a:t>
            </a:r>
            <a:endParaRPr lang="en-US" altLang="x-none" sz="2400" dirty="0" err="1">
              <a:solidFill>
                <a:srgbClr val="FFFFFF"/>
              </a:solidFill>
              <a:latin typeface="Times New Roman" panose="02020603050405020304" pitchFamily="16" charset="0"/>
              <a:ea typeface="Arial Unicode MS" charset="0"/>
            </a:endParaRPr>
          </a:p>
        </p:txBody>
      </p:sp>
      <p:sp>
        <p:nvSpPr>
          <p:cNvPr id="26627" name="Text Box 26626"/>
          <p:cNvSpPr txBox="1"/>
          <p:nvPr/>
        </p:nvSpPr>
        <p:spPr>
          <a:xfrm>
            <a:off x="468313" y="1725613"/>
            <a:ext cx="4527550" cy="119856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19440" rIns="0" bIns="0" anchor="t" anchorCtr="0"/>
          <a:p>
            <a:pPr algn="just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45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-Uso de técnicas quantitativas e numéricas, manipulação sofisticada dos números, cálculo</a:t>
            </a:r>
            <a:endParaRPr lang="en-US" altLang="x-none" sz="2200" dirty="0" err="1">
              <a:solidFill>
                <a:srgbClr val="FF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26628" name="Text Box 26627"/>
          <p:cNvSpPr txBox="1"/>
          <p:nvPr/>
        </p:nvSpPr>
        <p:spPr>
          <a:xfrm>
            <a:off x="436563" y="2871788"/>
            <a:ext cx="4530725" cy="35369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19440" rIns="0" bIns="0" anchor="t" anchorCtr="0"/>
          <a:p>
            <a:pPr algn="just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45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-Curioso é que apesar de toda maestria no que se refere ao cálculo, não se encontra na Babilônia nenhum elemento do método de argumentação lógica (Euclides).</a:t>
            </a:r>
            <a:endParaRPr lang="en-US" altLang="x-none" sz="2200" dirty="0" err="1">
              <a:solidFill>
                <a:srgbClr val="FF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45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-Também eram quase “ignorantes” e incompetentes em questões de geometria</a:t>
            </a:r>
            <a:r>
              <a:rPr lang="en-US" altLang="x-none" sz="24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</a:t>
            </a:r>
            <a:endParaRPr lang="en-US" altLang="x-none" sz="2400" dirty="0" err="1">
              <a:solidFill>
                <a:srgbClr val="FF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26629" name="Text Box 26628"/>
          <p:cNvSpPr txBox="1"/>
          <p:nvPr/>
        </p:nvSpPr>
        <p:spPr>
          <a:xfrm>
            <a:off x="5448300" y="3141663"/>
            <a:ext cx="4029075" cy="168592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21240" rIns="0" bIns="0" anchor="t" anchorCtr="0"/>
          <a:p>
            <a:pPr algn="just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45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-Na grandiosidade da Lógica e Geometria de Euclides, está totalmente ausente o conhecimento mais aprofundado do cálculo.</a:t>
            </a:r>
            <a:endParaRPr lang="en-US" altLang="x-none" sz="2400" dirty="0" err="1">
              <a:solidFill>
                <a:srgbClr val="FF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26630" name="Text Box 26629"/>
          <p:cNvSpPr txBox="1"/>
          <p:nvPr/>
        </p:nvSpPr>
        <p:spPr>
          <a:xfrm>
            <a:off x="5451475" y="5102225"/>
            <a:ext cx="3752850" cy="103346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21240" rIns="0" bIns="0" anchor="t" anchorCtr="0"/>
          <a:p>
            <a:pPr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-Posição em relação   </a:t>
            </a:r>
            <a:r>
              <a:rPr lang="en-US" altLang="x-none" sz="2400" dirty="0" err="1">
                <a:solidFill>
                  <a:srgbClr val="FFFFFF"/>
                </a:solidFill>
                <a:latin typeface="Tipo de letra del sistema" charset="0"/>
                <a:cs typeface="Tipo de letra del sistema" charset="0"/>
              </a:rPr>
              <a:t>√</a:t>
            </a:r>
            <a:r>
              <a:rPr lang="en-US" altLang="x-none" sz="24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2   que  demonstraram que era um    número irracional</a:t>
            </a:r>
            <a:endParaRPr lang="en-US" altLang="x-none" sz="2400" dirty="0" err="1">
              <a:solidFill>
                <a:srgbClr val="FF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26631" name="Text Box 26630"/>
          <p:cNvSpPr txBox="1"/>
          <p:nvPr/>
        </p:nvSpPr>
        <p:spPr>
          <a:xfrm>
            <a:off x="439738" y="5737225"/>
            <a:ext cx="4379912" cy="7127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21240" rIns="0" bIns="0" anchor="t" anchorCtr="0"/>
          <a:p>
            <a:pPr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45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-Posição em relação   </a:t>
            </a:r>
            <a:r>
              <a:rPr lang="en-US" altLang="x-none" sz="2400" dirty="0" err="1">
                <a:solidFill>
                  <a:srgbClr val="FFFFFF"/>
                </a:solidFill>
                <a:latin typeface="Tipo de letra del sistema" charset="0"/>
                <a:cs typeface="Tipo de letra del sistema" charset="0"/>
              </a:rPr>
              <a:t>√</a:t>
            </a:r>
            <a:r>
              <a:rPr lang="en-US" altLang="x-none" sz="2400" dirty="0" err="1">
                <a:solidFill>
                  <a:srgbClr val="FFFFFF"/>
                </a:solidFill>
                <a:latin typeface="Times New Roman" panose="02020603050405020304" pitchFamily="16" charset="0"/>
                <a:cs typeface="Tipo de letra del sistema" charset="0"/>
              </a:rPr>
              <a:t>2</a:t>
            </a:r>
            <a:r>
              <a:rPr lang="en-US" altLang="x-none" sz="24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 que calcularam com grande precisão</a:t>
            </a:r>
            <a:endParaRPr lang="en-US" altLang="x-none" sz="2400" dirty="0" err="1">
              <a:solidFill>
                <a:srgbClr val="FF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7649" name="Text Box 27648"/>
          <p:cNvSpPr txBox="1"/>
          <p:nvPr/>
        </p:nvSpPr>
        <p:spPr>
          <a:xfrm>
            <a:off x="4964113" y="3675063"/>
            <a:ext cx="3529012" cy="248126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27650" name="Text Placeholder 27649"/>
          <p:cNvSpPr>
            <a:spLocks noGrp="1"/>
          </p:cNvSpPr>
          <p:nvPr>
            <p:ph type="body" idx="4294967295"/>
          </p:nvPr>
        </p:nvSpPr>
        <p:spPr>
          <a:xfrm>
            <a:off x="928688" y="1200150"/>
            <a:ext cx="8269287" cy="5622925"/>
          </a:xfrm>
        </p:spPr>
        <p:txBody>
          <a:bodyPr wrap="square" lIns="0" tIns="19440" rIns="0" bIns="0" anchor="t" anchorCtr="0"/>
          <a:p>
            <a:pPr marL="0" indent="0" algn="just" defTabSz="449580"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Experiência recolhida no </a:t>
            </a:r>
            <a:r>
              <a:rPr lang="en-US" altLang="x-none" sz="2200" dirty="0" err="1">
                <a:solidFill>
                  <a:srgbClr val="FFFF00"/>
                </a:solidFill>
                <a:latin typeface="Times New Roman" panose="02020603050405020304" pitchFamily="16" charset="0"/>
              </a:rPr>
              <a:t>campo da educação</a:t>
            </a: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 mostra que nossa população é formada pelos que mostram e os que não mostram vocação para a matemática.</a:t>
            </a:r>
            <a:endParaRPr lang="en-US" altLang="x-none" sz="2200" dirty="0" err="1">
              <a:solidFill>
                <a:srgbClr val="FFFFFF"/>
              </a:solidFill>
              <a:latin typeface="Times New Roman" panose="02020603050405020304" pitchFamily="16" charset="0"/>
            </a:endParaRPr>
          </a:p>
          <a:p>
            <a:pPr marL="0" indent="0" algn="just" defTabSz="449580"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É um problema cruxial que existe a muito tempo para ser atribuído simplesmente ao mau ensino ministrado nas escolas</a:t>
            </a:r>
            <a:r>
              <a:rPr lang="en-US" altLang="x-none" sz="24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.</a:t>
            </a:r>
            <a:endParaRPr lang="en-US" altLang="x-none" sz="2400" dirty="0" err="1">
              <a:solidFill>
                <a:srgbClr val="FFFFFF"/>
              </a:solidFill>
              <a:latin typeface="Times New Roman" panose="02020603050405020304" pitchFamily="16" charset="0"/>
            </a:endParaRPr>
          </a:p>
          <a:p>
            <a:pPr marL="0" indent="0" algn="just" defTabSz="449580"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Será que os gregos e babilônios existentes entre nós são incapazes de se comunicar ? </a:t>
            </a:r>
            <a:endParaRPr lang="en-US" altLang="x-none" sz="2200" dirty="0" err="1">
              <a:solidFill>
                <a:srgbClr val="FFFFFF"/>
              </a:solidFill>
              <a:latin typeface="Times New Roman" panose="02020603050405020304" pitchFamily="16" charset="0"/>
            </a:endParaRPr>
          </a:p>
          <a:p>
            <a:pPr marL="0" indent="0" algn="just" defTabSz="449580"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Será que se  os “visualistas” e os que pensam “verbalmente” fossem os equivalentes modernos dos velhos tipos, seria necessário ter professores e métodos correspondente ao seu exato “grupo sanguíneo matemático”? </a:t>
            </a:r>
            <a:endParaRPr lang="en-US" altLang="x-none" sz="2200" dirty="0" err="1">
              <a:solidFill>
                <a:srgbClr val="FFFFFF"/>
              </a:solidFill>
              <a:latin typeface="Times New Roman" panose="02020603050405020304" pitchFamily="16" charset="0"/>
            </a:endParaRPr>
          </a:p>
          <a:p>
            <a:pPr marL="0" indent="0" algn="just" defTabSz="449580"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Se houve na antiguidade um encontro entre civilizações que permitiu a “fecundação cruzada” das culturas babilônica-grega, seria o caso de providenciar treinamento profissional especializado?</a:t>
            </a:r>
            <a:endParaRPr lang="en-US" altLang="x-none" sz="2200" dirty="0" err="1">
              <a:solidFill>
                <a:srgbClr val="FFFFFF"/>
              </a:solidFill>
              <a:latin typeface="Times New Roman" panose="02020603050405020304" pitchFamily="16" charset="0"/>
            </a:endParaRPr>
          </a:p>
          <a:p>
            <a:pPr marL="0" indent="0" algn="just" defTabSz="449580"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r>
              <a:rPr lang="en-US" altLang="x-none" sz="2200" dirty="0" err="1">
                <a:solidFill>
                  <a:srgbClr val="FF3333"/>
                </a:solidFill>
                <a:latin typeface="Times New Roman" panose="02020603050405020304" pitchFamily="16" charset="0"/>
              </a:rPr>
              <a:t>Fonte: A Ciência Desde a Babilônia; Derek de Solla Price (1976); pg. 32</a:t>
            </a:r>
            <a:endParaRPr lang="en-US" altLang="x-none" sz="2200" dirty="0" err="1">
              <a:solidFill>
                <a:srgbClr val="FF3333"/>
              </a:solidFill>
              <a:latin typeface="Times New Roman" panose="02020603050405020304" pitchFamily="16" charset="0"/>
            </a:endParaRPr>
          </a:p>
        </p:txBody>
      </p:sp>
      <p:sp>
        <p:nvSpPr>
          <p:cNvPr id="27651" name="Text Box 27650"/>
          <p:cNvSpPr txBox="1"/>
          <p:nvPr/>
        </p:nvSpPr>
        <p:spPr>
          <a:xfrm>
            <a:off x="3594100" y="360363"/>
            <a:ext cx="2152650" cy="3937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24840" rIns="0" bIns="0" anchor="t" anchorCtr="0"/>
          <a:p>
            <a:pPr marL="431800" indent="-304800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45000"/>
              <a:buFontTx/>
              <a:buNone/>
              <a:tabLst>
                <a:tab pos="431800" algn="l"/>
                <a:tab pos="879475" algn="l"/>
                <a:tab pos="1329055" algn="l"/>
                <a:tab pos="1778000" algn="l"/>
                <a:tab pos="2227580" algn="l"/>
                <a:tab pos="2676525" algn="l"/>
                <a:tab pos="3126105" algn="l"/>
                <a:tab pos="3575050" algn="l"/>
                <a:tab pos="4024630" algn="l"/>
                <a:tab pos="4473575" algn="l"/>
                <a:tab pos="4923155" algn="l"/>
                <a:tab pos="5372100" algn="l"/>
                <a:tab pos="5821680" algn="l"/>
                <a:tab pos="6270625" algn="l"/>
                <a:tab pos="6720205" algn="l"/>
                <a:tab pos="7169150" algn="l"/>
                <a:tab pos="7618730" algn="l"/>
                <a:tab pos="8067675" algn="l"/>
                <a:tab pos="8517255" algn="l"/>
                <a:tab pos="8966200" algn="l"/>
                <a:tab pos="9415780" algn="l"/>
              </a:tabLst>
            </a:pPr>
            <a:r>
              <a:rPr lang="en-US" altLang="x-none" sz="280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Curiosidade</a:t>
            </a:r>
            <a:endParaRPr lang="en-US" altLang="x-none" sz="2800" dirty="0" err="1">
              <a:solidFill>
                <a:srgbClr val="FFFF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8673" name="Text Box 28672"/>
          <p:cNvSpPr txBox="1"/>
          <p:nvPr/>
        </p:nvSpPr>
        <p:spPr>
          <a:xfrm>
            <a:off x="4964113" y="3675063"/>
            <a:ext cx="3529012" cy="248126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pic>
        <p:nvPicPr>
          <p:cNvPr id="28674" name="Picture 2867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63" y="1181100"/>
            <a:ext cx="4349750" cy="2555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5" name="Text Box 28674"/>
          <p:cNvSpPr txBox="1"/>
          <p:nvPr/>
        </p:nvSpPr>
        <p:spPr>
          <a:xfrm>
            <a:off x="568325" y="0"/>
            <a:ext cx="8985250" cy="13462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dirty="0" err="1">
                <a:solidFill>
                  <a:srgbClr val="FFFF00"/>
                </a:solidFill>
                <a:latin typeface="Times New Roman" panose="02020603050405020304" pitchFamily="16" charset="0"/>
              </a:rPr>
              <a:t>Medidas eram realizadas com as ferramentas disponíveis... </a:t>
            </a:r>
            <a:endParaRPr lang="en-US" altLang="x-none" sz="2200" dirty="0" err="1">
              <a:solidFill>
                <a:srgbClr val="FFFF00"/>
              </a:solidFill>
              <a:latin typeface="Times New Roman" panose="02020603050405020304" pitchFamily="16" charset="0"/>
            </a:endParaRPr>
          </a:p>
          <a:p>
            <a:pPr algn="ctr" defTabSz="449580" eaLnBrk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dirty="0" err="1">
                <a:solidFill>
                  <a:srgbClr val="FFFF00"/>
                </a:solidFill>
                <a:latin typeface="Times New Roman" panose="02020603050405020304" pitchFamily="16" charset="0"/>
              </a:rPr>
              <a:t>...as mãos e o cérebro!  </a:t>
            </a:r>
            <a:endParaRPr lang="en-US" altLang="x-none" sz="2200" dirty="0" err="1">
              <a:solidFill>
                <a:srgbClr val="FFFF00"/>
              </a:solidFill>
              <a:latin typeface="Times New Roman" panose="02020603050405020304" pitchFamily="16" charset="0"/>
            </a:endParaRPr>
          </a:p>
        </p:txBody>
      </p:sp>
      <p:sp>
        <p:nvSpPr>
          <p:cNvPr id="28676" name="Text Box 28675"/>
          <p:cNvSpPr txBox="1"/>
          <p:nvPr/>
        </p:nvSpPr>
        <p:spPr>
          <a:xfrm>
            <a:off x="965200" y="3101975"/>
            <a:ext cx="885825" cy="3365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algn="ctr" defTabSz="449580" eaLnBrk="1">
              <a:lnSpc>
                <a:spcPct val="93000"/>
              </a:lnSpc>
              <a:buClrTx/>
              <a:buSzPct val="45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Base 5</a:t>
            </a:r>
            <a:endParaRPr lang="en-US" altLang="x-none" sz="160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28677" name="Text Box 28676"/>
          <p:cNvSpPr txBox="1"/>
          <p:nvPr/>
        </p:nvSpPr>
        <p:spPr>
          <a:xfrm>
            <a:off x="3297238" y="3086100"/>
            <a:ext cx="885825" cy="3365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algn="ctr" defTabSz="449580" eaLnBrk="1">
              <a:lnSpc>
                <a:spcPct val="93000"/>
              </a:lnSpc>
              <a:buClrTx/>
              <a:buSzPct val="45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Base 12</a:t>
            </a:r>
            <a:endParaRPr lang="en-US" altLang="x-none" sz="160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pic>
        <p:nvPicPr>
          <p:cNvPr id="28678" name="Picture 28677"/>
          <p:cNvPicPr>
            <a:picLocks noChangeAspect="1"/>
          </p:cNvPicPr>
          <p:nvPr/>
        </p:nvPicPr>
        <p:blipFill>
          <a:blip r:embed="rId3"/>
          <a:srcRect b="1460"/>
          <a:stretch>
            <a:fillRect/>
          </a:stretch>
        </p:blipFill>
        <p:spPr>
          <a:xfrm>
            <a:off x="4981575" y="1174750"/>
            <a:ext cx="4937125" cy="3100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9" name="Picture 2867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" y="4364038"/>
            <a:ext cx="4364038" cy="3159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80" name="Picture 2867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1413" y="4319588"/>
            <a:ext cx="4995862" cy="3146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81" name="Rectangles 28680"/>
          <p:cNvSpPr/>
          <p:nvPr/>
        </p:nvSpPr>
        <p:spPr>
          <a:xfrm>
            <a:off x="219075" y="3732213"/>
            <a:ext cx="4333875" cy="554037"/>
          </a:xfrm>
          <a:prstGeom prst="rect">
            <a:avLst/>
          </a:prstGeom>
          <a:solidFill>
            <a:srgbClr val="FFFFFF"/>
          </a:solidFill>
          <a:ln w="1836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28682" name="Text Box 28681"/>
          <p:cNvSpPr txBox="1"/>
          <p:nvPr/>
        </p:nvSpPr>
        <p:spPr>
          <a:xfrm>
            <a:off x="876300" y="3709988"/>
            <a:ext cx="310832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21240" rIns="0" bIns="0" anchor="t" anchorCtr="0"/>
          <a:p>
            <a:pPr marL="342900" indent="-295275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790575" algn="l"/>
                <a:tab pos="1240155" algn="l"/>
                <a:tab pos="1689100" algn="l"/>
                <a:tab pos="2138680" algn="l"/>
                <a:tab pos="2587625" algn="l"/>
                <a:tab pos="3037205" algn="l"/>
                <a:tab pos="3486150" algn="l"/>
                <a:tab pos="3935730" algn="l"/>
                <a:tab pos="4384675" algn="l"/>
                <a:tab pos="4834255" algn="l"/>
                <a:tab pos="5283200" algn="l"/>
                <a:tab pos="5732780" algn="l"/>
                <a:tab pos="6181725" algn="l"/>
                <a:tab pos="6631305" algn="l"/>
                <a:tab pos="7080250" algn="l"/>
                <a:tab pos="7529830" algn="l"/>
                <a:tab pos="7978775" algn="l"/>
                <a:tab pos="8428355" algn="l"/>
                <a:tab pos="8877300" algn="l"/>
                <a:tab pos="9326880" algn="l"/>
              </a:tabLst>
            </a:pPr>
            <a:r>
              <a:rPr lang="en-US" altLang="x-none" sz="14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Número 60 era especialmente significativo </a:t>
            </a:r>
            <a:endParaRPr lang="en-US" altLang="x-none" sz="1400" baseline="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marL="342900" indent="-295275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790575" algn="l"/>
                <a:tab pos="1240155" algn="l"/>
                <a:tab pos="1689100" algn="l"/>
                <a:tab pos="2138680" algn="l"/>
                <a:tab pos="2587625" algn="l"/>
                <a:tab pos="3037205" algn="l"/>
                <a:tab pos="3486150" algn="l"/>
                <a:tab pos="3935730" algn="l"/>
                <a:tab pos="4384675" algn="l"/>
                <a:tab pos="4834255" algn="l"/>
                <a:tab pos="5283200" algn="l"/>
                <a:tab pos="5732780" algn="l"/>
                <a:tab pos="6181725" algn="l"/>
                <a:tab pos="6631305" algn="l"/>
                <a:tab pos="7080250" algn="l"/>
                <a:tab pos="7529830" algn="l"/>
                <a:tab pos="7978775" algn="l"/>
                <a:tab pos="8428355" algn="l"/>
                <a:tab pos="8877300" algn="l"/>
                <a:tab pos="9326880" algn="l"/>
              </a:tabLst>
            </a:pPr>
            <a:r>
              <a:rPr lang="en-US" altLang="x-none" sz="14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(12 falanges  x 5 dedos = 60)</a:t>
            </a:r>
            <a:endParaRPr lang="en-US" altLang="x-none" sz="1400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pic>
        <p:nvPicPr>
          <p:cNvPr id="28683" name="Picture 2868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6063" y="3629025"/>
            <a:ext cx="1643062" cy="11414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9697" name="Text Box 29696"/>
          <p:cNvSpPr txBox="1"/>
          <p:nvPr/>
        </p:nvSpPr>
        <p:spPr>
          <a:xfrm>
            <a:off x="-23812" y="1416050"/>
            <a:ext cx="9663112" cy="212407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marL="430530" indent="-306705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430530" algn="l"/>
                <a:tab pos="878205" algn="l"/>
                <a:tab pos="1327150" algn="l"/>
                <a:tab pos="1776730" algn="l"/>
                <a:tab pos="2225675" algn="l"/>
                <a:tab pos="2675255" algn="l"/>
                <a:tab pos="3124200" algn="l"/>
                <a:tab pos="3573780" algn="l"/>
                <a:tab pos="4022725" algn="l"/>
                <a:tab pos="4472305" algn="l"/>
                <a:tab pos="4921250" algn="l"/>
                <a:tab pos="5370830" algn="l"/>
                <a:tab pos="5819775" algn="l"/>
                <a:tab pos="6269355" algn="l"/>
                <a:tab pos="6718300" algn="l"/>
                <a:tab pos="7167880" algn="l"/>
                <a:tab pos="7616825" algn="l"/>
                <a:tab pos="8066405" algn="l"/>
                <a:tab pos="8515350" algn="l"/>
                <a:tab pos="8964930" algn="l"/>
                <a:tab pos="9413875" algn="l"/>
              </a:tabLst>
            </a:pPr>
            <a:endParaRPr lang="en-US" altLang="x-none" sz="2600" dirty="0" err="1">
              <a:solidFill>
                <a:srgbClr val="FF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marL="430530" indent="-306705" defTabSz="449580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430530" algn="l"/>
                <a:tab pos="878205" algn="l"/>
                <a:tab pos="1327150" algn="l"/>
                <a:tab pos="1776730" algn="l"/>
                <a:tab pos="2225675" algn="l"/>
                <a:tab pos="2675255" algn="l"/>
                <a:tab pos="3124200" algn="l"/>
                <a:tab pos="3573780" algn="l"/>
                <a:tab pos="4022725" algn="l"/>
                <a:tab pos="4472305" algn="l"/>
                <a:tab pos="4921250" algn="l"/>
                <a:tab pos="5370830" algn="l"/>
                <a:tab pos="5819775" algn="l"/>
                <a:tab pos="6269355" algn="l"/>
                <a:tab pos="6718300" algn="l"/>
                <a:tab pos="7167880" algn="l"/>
                <a:tab pos="7616825" algn="l"/>
                <a:tab pos="8066405" algn="l"/>
                <a:tab pos="8515350" algn="l"/>
                <a:tab pos="8964930" algn="l"/>
                <a:tab pos="9413875" algn="l"/>
              </a:tabLst>
            </a:pPr>
            <a:endParaRPr lang="en-US" altLang="x-none" sz="2600" dirty="0" err="1">
              <a:solidFill>
                <a:srgbClr val="FF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pic>
        <p:nvPicPr>
          <p:cNvPr id="29698" name="Picture 2969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974725"/>
            <a:ext cx="9836150" cy="5921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699" name="Picture 296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700" y="233363"/>
            <a:ext cx="4381500" cy="61579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700" name="Text Box 29699"/>
          <p:cNvSpPr txBox="1"/>
          <p:nvPr/>
        </p:nvSpPr>
        <p:spPr>
          <a:xfrm>
            <a:off x="887413" y="6383338"/>
            <a:ext cx="8985250" cy="13462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6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A globalização do conhecimento....  </a:t>
            </a:r>
            <a:endParaRPr lang="en-US" altLang="x-none" sz="2600" dirty="0" err="1">
              <a:solidFill>
                <a:srgbClr val="FFFFFF"/>
              </a:solidFill>
              <a:latin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7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4" dur="1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21" name="Title 30720"/>
          <p:cNvSpPr>
            <a:spLocks noGrp="1"/>
          </p:cNvSpPr>
          <p:nvPr>
            <p:ph type="title"/>
          </p:nvPr>
        </p:nvSpPr>
        <p:spPr>
          <a:xfrm>
            <a:off x="719138" y="193675"/>
            <a:ext cx="8637587" cy="1262063"/>
          </a:xfrm>
        </p:spPr>
        <p:txBody>
          <a:bodyPr wrap="square" lIns="0" tIns="21240" rIns="0" bIns="0" anchor="ctr" anchorCtr="0"/>
          <a:p>
            <a:pPr defTabSz="44958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i="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Idade das Trevas</a:t>
            </a:r>
            <a:br>
              <a:rPr lang="en-US" altLang="x-none" sz="2400" b="0" i="0" dirty="0" err="1">
                <a:solidFill>
                  <a:srgbClr val="FFFFFF"/>
                </a:solidFill>
                <a:latin typeface="Times New Roman" panose="02020603050405020304" pitchFamily="16" charset="0"/>
              </a:rPr>
            </a:br>
            <a:r>
              <a:rPr lang="en-US" altLang="x-none" sz="2400" b="0" i="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...na Europa dominada pelo cristianismo, pensamentos como...</a:t>
            </a:r>
            <a:endParaRPr lang="en-US" altLang="x-none" sz="2400" b="0" i="0" dirty="0" err="1">
              <a:solidFill>
                <a:srgbClr val="FFFFFF"/>
              </a:solidFill>
              <a:latin typeface="Times New Roman" panose="02020603050405020304" pitchFamily="16" charset="0"/>
            </a:endParaRPr>
          </a:p>
        </p:txBody>
      </p:sp>
      <p:sp>
        <p:nvSpPr>
          <p:cNvPr id="30722" name="Text Box 30721"/>
          <p:cNvSpPr txBox="1"/>
          <p:nvPr/>
        </p:nvSpPr>
        <p:spPr>
          <a:xfrm>
            <a:off x="725488" y="1817688"/>
            <a:ext cx="8669337" cy="170021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algn="just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baseline="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São Tomás de Aquino (1225 - 1274) acreditava que a </a:t>
            </a:r>
            <a:r>
              <a:rPr lang="en-US" altLang="x-none" sz="2400" b="1" baseline="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ordem que vemos na natureza</a:t>
            </a:r>
            <a:r>
              <a:rPr lang="en-US" altLang="x-none" sz="2400" baseline="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é uma prova irrefutável da </a:t>
            </a:r>
            <a:r>
              <a:rPr lang="en-US" altLang="x-none" sz="2400" b="1" baseline="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existência de Deus.</a:t>
            </a:r>
            <a:endParaRPr lang="en-US" altLang="x-none" sz="2400" b="1" baseline="0" dirty="0" err="1">
              <a:solidFill>
                <a:srgbClr val="FFFF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400" b="1" baseline="0" dirty="0" err="1">
              <a:solidFill>
                <a:srgbClr val="FFFF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b="1" baseline="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...a</a:t>
            </a:r>
            <a:r>
              <a:rPr lang="en-US" altLang="x-none" sz="2400" baseline="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final, a matéria deixada por si só não poderia se organizar, a não ser que fosse guiada por uma inteligência suprema.</a:t>
            </a:r>
            <a:endParaRPr lang="en-US" altLang="x-none" sz="2400" baseline="0" dirty="0" err="1">
              <a:solidFill>
                <a:srgbClr val="FFFF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30723" name="Text Box 30722"/>
          <p:cNvSpPr txBox="1"/>
          <p:nvPr/>
        </p:nvSpPr>
        <p:spPr>
          <a:xfrm>
            <a:off x="601663" y="3848100"/>
            <a:ext cx="8699500" cy="203993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algn="just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baseline="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Gradualmente, a doutrina cristã passou a receber no </a:t>
            </a:r>
            <a:r>
              <a:rPr lang="en-US" altLang="x-none" sz="2400" baseline="0" dirty="0" err="1">
                <a:solidFill>
                  <a:srgbClr val="FF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texto bíblico</a:t>
            </a:r>
            <a:r>
              <a:rPr lang="en-US" altLang="x-none" sz="2400" baseline="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elementos que reforçavam a idéia do geocentrismo. </a:t>
            </a:r>
            <a:endParaRPr lang="en-US" altLang="x-none" sz="2400" baseline="0" dirty="0" err="1">
              <a:solidFill>
                <a:srgbClr val="FFFF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400" baseline="0" dirty="0" err="1">
              <a:solidFill>
                <a:srgbClr val="FFFF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baseline="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Esta </a:t>
            </a:r>
            <a:r>
              <a:rPr lang="en-US" altLang="x-none" sz="2400" b="1" baseline="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mesclagem </a:t>
            </a:r>
            <a:r>
              <a:rPr lang="en-US" altLang="x-none" sz="2400" baseline="0" dirty="0" err="1">
                <a:solidFill>
                  <a:srgbClr val="FF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da fé cristã</a:t>
            </a:r>
            <a:r>
              <a:rPr lang="en-US" altLang="x-none" sz="2400" b="1" baseline="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com as informações </a:t>
            </a:r>
            <a:r>
              <a:rPr lang="en-US" altLang="x-none" sz="2400" baseline="0" dirty="0" err="1">
                <a:solidFill>
                  <a:srgbClr val="FF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astronômicas</a:t>
            </a:r>
            <a:r>
              <a:rPr lang="en-US" altLang="x-none" sz="2400" baseline="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que começava a surgir seria motivo de uma tensão entre o pensamento científico e a igreja.</a:t>
            </a:r>
            <a:endParaRPr lang="en-US" altLang="x-none" sz="2400" baseline="0" dirty="0" err="1">
              <a:solidFill>
                <a:srgbClr val="FFFF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1745" name="Title 31744"/>
          <p:cNvSpPr>
            <a:spLocks noGrp="1"/>
          </p:cNvSpPr>
          <p:nvPr>
            <p:ph type="title"/>
          </p:nvPr>
        </p:nvSpPr>
        <p:spPr>
          <a:xfrm>
            <a:off x="719138" y="625475"/>
            <a:ext cx="8637587" cy="1262063"/>
          </a:xfrm>
        </p:spPr>
        <p:txBody>
          <a:bodyPr wrap="square" lIns="0" tIns="21240" rIns="0" bIns="0" anchor="ctr" anchorCtr="0"/>
          <a:p>
            <a:pPr defTabSz="44958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i="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Idade das Trevas</a:t>
            </a:r>
            <a:br>
              <a:rPr lang="en-US" altLang="x-none" sz="2400" b="0" i="0" dirty="0" err="1">
                <a:solidFill>
                  <a:srgbClr val="FFFFFF"/>
                </a:solidFill>
                <a:latin typeface="Times New Roman" panose="02020603050405020304" pitchFamily="16" charset="0"/>
              </a:rPr>
            </a:br>
            <a:endParaRPr lang="en-US" altLang="x-none" sz="2400" b="0" i="0" dirty="0" err="1">
              <a:solidFill>
                <a:srgbClr val="FFFFFF"/>
              </a:solidFill>
            </a:endParaRPr>
          </a:p>
        </p:txBody>
      </p:sp>
      <p:sp>
        <p:nvSpPr>
          <p:cNvPr id="31746" name="Text Box 31745"/>
          <p:cNvSpPr txBox="1"/>
          <p:nvPr/>
        </p:nvSpPr>
        <p:spPr>
          <a:xfrm>
            <a:off x="828675" y="1881188"/>
            <a:ext cx="8326438" cy="418623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algn="just" defTabSz="449580" ea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dirty="0" err="1">
                <a:solidFill>
                  <a:srgbClr val="FFFF00"/>
                </a:solidFill>
                <a:latin typeface="Times New Roman" panose="02020603050405020304" pitchFamily="16" charset="0"/>
              </a:rPr>
              <a:t>A integração do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6" charset="0"/>
              </a:rPr>
              <a:t> pensamento científico</a:t>
            </a:r>
            <a:r>
              <a:rPr lang="en-US" altLang="x-none" sz="2400" dirty="0" err="1">
                <a:solidFill>
                  <a:srgbClr val="FFFF00"/>
                </a:solidFill>
                <a:latin typeface="Times New Roman" panose="02020603050405020304" pitchFamily="16" charset="0"/>
              </a:rPr>
              <a:t> com o </a:t>
            </a:r>
            <a:r>
              <a:rPr lang="en-US" altLang="x-none" sz="2400" b="1" dirty="0" err="1">
                <a:solidFill>
                  <a:srgbClr val="FFFF00"/>
                </a:solidFill>
                <a:latin typeface="Times New Roman" panose="02020603050405020304" pitchFamily="16" charset="0"/>
              </a:rPr>
              <a:t>pensamento religioso</a:t>
            </a:r>
            <a:r>
              <a:rPr lang="en-US" altLang="x-none" sz="2400" dirty="0" err="1">
                <a:solidFill>
                  <a:srgbClr val="FFFF00"/>
                </a:solidFill>
                <a:latin typeface="Times New Roman" panose="02020603050405020304" pitchFamily="16" charset="0"/>
              </a:rPr>
              <a:t> foi responsável pela incorporação de </a:t>
            </a:r>
            <a:r>
              <a:rPr lang="en-US" altLang="x-none" sz="2400" dirty="0" err="1">
                <a:solidFill>
                  <a:srgbClr val="FF0000"/>
                </a:solidFill>
                <a:latin typeface="Times New Roman" panose="02020603050405020304" pitchFamily="16" charset="0"/>
              </a:rPr>
              <a:t>conceitos de perfeição</a:t>
            </a:r>
            <a:r>
              <a:rPr lang="en-US" altLang="x-none" sz="2400" dirty="0" err="1">
                <a:solidFill>
                  <a:srgbClr val="FFFF00"/>
                </a:solidFill>
                <a:latin typeface="Times New Roman" panose="02020603050405020304" pitchFamily="16" charset="0"/>
              </a:rPr>
              <a:t> que seriam mais compatíveis com a</a:t>
            </a:r>
            <a:r>
              <a:rPr lang="en-US" altLang="x-none" sz="2400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 </a:t>
            </a:r>
            <a:r>
              <a:rPr lang="en-US" altLang="x-none" sz="2400" dirty="0" err="1">
                <a:solidFill>
                  <a:srgbClr val="FF0000"/>
                </a:solidFill>
                <a:latin typeface="Times New Roman" panose="02020603050405020304" pitchFamily="16" charset="0"/>
              </a:rPr>
              <a:t>origem divina das estrelas e planetas. </a:t>
            </a:r>
            <a:endParaRPr lang="en-US" altLang="x-none" sz="2400" dirty="0" err="1">
              <a:solidFill>
                <a:srgbClr val="FF0000"/>
              </a:solidFill>
              <a:latin typeface="Times New Roman" panose="02020603050405020304" pitchFamily="16" charset="0"/>
            </a:endParaRPr>
          </a:p>
          <a:p>
            <a:pPr algn="just" defTabSz="449580" ea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400" dirty="0" err="1">
              <a:solidFill>
                <a:srgbClr val="FFFF00"/>
              </a:solidFill>
              <a:latin typeface="Times New Roman" panose="02020603050405020304" pitchFamily="16" charset="0"/>
            </a:endParaRPr>
          </a:p>
          <a:p>
            <a:pPr algn="just" defTabSz="449580" ea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dirty="0" err="1">
                <a:solidFill>
                  <a:srgbClr val="FFFF00"/>
                </a:solidFill>
                <a:latin typeface="Times New Roman" panose="02020603050405020304" pitchFamily="16" charset="0"/>
              </a:rPr>
              <a:t>Consolidava-se assim a noção de que os objetos celestes eram perfeitos, e, com algumas pequenas correções, orbitavam em torno da Terra em órbitas circulares.</a:t>
            </a:r>
            <a:endParaRPr lang="en-US" altLang="x-none" sz="2400" dirty="0" err="1">
              <a:solidFill>
                <a:srgbClr val="FFFF00"/>
              </a:solidFill>
              <a:latin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2769" name="Title 32768"/>
          <p:cNvSpPr>
            <a:spLocks noGrp="1"/>
          </p:cNvSpPr>
          <p:nvPr>
            <p:ph type="title"/>
          </p:nvPr>
        </p:nvSpPr>
        <p:spPr>
          <a:xfrm>
            <a:off x="719138" y="49213"/>
            <a:ext cx="8637587" cy="1262062"/>
          </a:xfrm>
        </p:spPr>
        <p:txBody>
          <a:bodyPr wrap="square" lIns="0" tIns="21240" rIns="0" bIns="0" anchor="ctr" anchorCtr="0"/>
          <a:p>
            <a:pPr defTabSz="44958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i="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Idade das Trevas</a:t>
            </a:r>
            <a:br>
              <a:rPr lang="en-US" altLang="x-none" sz="2400" b="0" i="0" dirty="0" err="1">
                <a:solidFill>
                  <a:srgbClr val="000000"/>
                </a:solidFill>
                <a:latin typeface="Times New Roman" panose="02020603050405020304" pitchFamily="16" charset="0"/>
              </a:rPr>
            </a:br>
            <a:r>
              <a:rPr lang="en-US" altLang="x-none" sz="2400" b="0" i="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...por outro lado, na Europa dominada pelo islamismo o cenário era outro...</a:t>
            </a:r>
            <a:endParaRPr lang="en-US" altLang="x-none" sz="2400" b="0" i="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sp>
        <p:nvSpPr>
          <p:cNvPr id="32770" name="Text Box 32769"/>
          <p:cNvSpPr txBox="1"/>
          <p:nvPr/>
        </p:nvSpPr>
        <p:spPr>
          <a:xfrm>
            <a:off x="606425" y="1651000"/>
            <a:ext cx="8637588" cy="126206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19440" rIns="0" bIns="0" anchor="ctr" anchorCtr="0"/>
          <a:p>
            <a:pPr algn="ctr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Antigo Islã </a:t>
            </a:r>
            <a:br>
              <a:rPr lang="en-US" altLang="x-none" sz="2200" dirty="0" err="1">
                <a:solidFill>
                  <a:srgbClr val="000000"/>
                </a:solidFill>
                <a:latin typeface="Times New Roman" panose="02020603050405020304" pitchFamily="16" charset="0"/>
              </a:rPr>
            </a:br>
            <a:r>
              <a:rPr lang="en-US" altLang="x-none" sz="22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...cientistas medievais muçulmanos esquecidos...</a:t>
            </a:r>
            <a:br>
              <a:rPr lang="en-US" altLang="x-none" sz="2200" dirty="0" err="1">
                <a:solidFill>
                  <a:srgbClr val="000000"/>
                </a:solidFill>
                <a:latin typeface="Times New Roman" panose="02020603050405020304" pitchFamily="16" charset="0"/>
              </a:rPr>
            </a:br>
            <a:r>
              <a:rPr lang="en-US" altLang="x-none" sz="22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Algumas referências matemáticas: algorítimo, álgebra, álcai e na  Astronomia: nome de estrelas como Aldebaran, Arturus,...  </a:t>
            </a:r>
            <a:endParaRPr lang="en-US" altLang="x-none" sz="22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sp>
        <p:nvSpPr>
          <p:cNvPr id="32771" name="Text Box 32770"/>
          <p:cNvSpPr txBox="1"/>
          <p:nvPr/>
        </p:nvSpPr>
        <p:spPr>
          <a:xfrm>
            <a:off x="733425" y="3170238"/>
            <a:ext cx="8637588" cy="126206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19440" rIns="0" bIns="0" anchor="ctr" anchorCtr="0"/>
          <a:p>
            <a:pPr algn="ctr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u="sng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Al-Khwarizmi </a:t>
            </a:r>
            <a:br>
              <a:rPr lang="en-US" altLang="x-none" sz="2200" u="sng" dirty="0" err="1">
                <a:solidFill>
                  <a:srgbClr val="000000"/>
                </a:solidFill>
                <a:latin typeface="Times New Roman" panose="02020603050405020304" pitchFamily="16" charset="0"/>
              </a:rPr>
            </a:br>
            <a:r>
              <a:rPr lang="en-US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mostra aos europeus que os numerais romanos não eram eficientes para fazer cálculo! (Livro “A Arte Hindú de Calcular” desenvolvida pelos matemáticos indianos (sec. VI)</a:t>
            </a:r>
            <a:endParaRPr lang="en-US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sp>
        <p:nvSpPr>
          <p:cNvPr id="32772" name="Text Box 32771"/>
          <p:cNvSpPr txBox="1"/>
          <p:nvPr/>
        </p:nvSpPr>
        <p:spPr>
          <a:xfrm>
            <a:off x="733425" y="4638675"/>
            <a:ext cx="8637588" cy="18557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19440" rIns="0" bIns="0" anchor="ctr" anchorCtr="0"/>
          <a:p>
            <a:pPr algn="ctr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Início Sec. VII </a:t>
            </a:r>
            <a:br>
              <a:rPr lang="en-US" altLang="x-none" sz="2200" dirty="0" err="1">
                <a:solidFill>
                  <a:srgbClr val="000000"/>
                </a:solidFill>
                <a:latin typeface="Times New Roman" panose="02020603050405020304" pitchFamily="16" charset="0"/>
              </a:rPr>
            </a:br>
            <a:r>
              <a:rPr lang="en-US" altLang="x-none" sz="22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os califas já governavam vastos territórios e tinham consciência de que o conhecimento andava de mãos dadas com o poder político</a:t>
            </a:r>
            <a:br>
              <a:rPr lang="en-US" altLang="x-none" sz="2200" dirty="0" err="1">
                <a:solidFill>
                  <a:srgbClr val="000000"/>
                </a:solidFill>
                <a:latin typeface="Times New Roman" panose="02020603050405020304" pitchFamily="16" charset="0"/>
              </a:rPr>
            </a:br>
            <a:r>
              <a:rPr lang="en-US" altLang="x-none" sz="22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- Conhecimento médico -&gt; salvava vidas</a:t>
            </a:r>
            <a:br>
              <a:rPr lang="en-US" altLang="x-none" sz="2200" dirty="0" err="1">
                <a:solidFill>
                  <a:srgbClr val="000000"/>
                </a:solidFill>
                <a:latin typeface="Times New Roman" panose="02020603050405020304" pitchFamily="16" charset="0"/>
              </a:rPr>
            </a:br>
            <a:r>
              <a:rPr lang="en-US" altLang="x-none" sz="22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- Tecnológico -&gt; ganha guerras</a:t>
            </a:r>
            <a:br>
              <a:rPr lang="en-US" altLang="x-none" sz="2200" dirty="0" err="1">
                <a:solidFill>
                  <a:srgbClr val="000000"/>
                </a:solidFill>
                <a:latin typeface="Times New Roman" panose="02020603050405020304" pitchFamily="16" charset="0"/>
              </a:rPr>
            </a:br>
            <a:r>
              <a:rPr lang="en-US" altLang="x-none" sz="22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- Matemática -&gt; complexidades das finanças do Estado </a:t>
            </a:r>
            <a:endParaRPr lang="en-US" altLang="x-none" sz="22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3793" name="Text Box 33792"/>
          <p:cNvSpPr txBox="1"/>
          <p:nvPr/>
        </p:nvSpPr>
        <p:spPr>
          <a:xfrm>
            <a:off x="650875" y="1974850"/>
            <a:ext cx="8637588" cy="12620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3794" name="Text Box 33793"/>
          <p:cNvSpPr txBox="1"/>
          <p:nvPr/>
        </p:nvSpPr>
        <p:spPr>
          <a:xfrm>
            <a:off x="735013" y="2763838"/>
            <a:ext cx="8637587" cy="180181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19440" rIns="0" bIns="0" anchor="ctr" anchorCtr="0"/>
          <a:p>
            <a:pPr algn="ctr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u="sng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Califa Abdul Malik</a:t>
            </a:r>
            <a:br>
              <a:rPr lang="en-US" altLang="x-none" sz="2000" u="sng" dirty="0" err="1">
                <a:solidFill>
                  <a:srgbClr val="000000"/>
                </a:solidFill>
                <a:latin typeface="Times New Roman" panose="02020603050405020304" pitchFamily="16" charset="0"/>
              </a:rPr>
            </a:br>
            <a:r>
              <a:rPr lang="en-US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</a:t>
            </a:r>
            <a:br>
              <a:rPr lang="en-US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</a:br>
            <a:r>
              <a:rPr lang="en-US" altLang="x-none" sz="22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Sec. VIII d.C dificuldade em administrar a miscelânia de idiomas e caos burocrático, decide tornar a </a:t>
            </a:r>
            <a:r>
              <a:rPr lang="en-US" altLang="x-none" sz="22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“lingua local uniforme”</a:t>
            </a:r>
            <a:r>
              <a:rPr lang="en-US" altLang="x-none" sz="22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, o Árabe! </a:t>
            </a:r>
            <a:br>
              <a:rPr lang="en-US" altLang="x-none" sz="2200" dirty="0" err="1">
                <a:solidFill>
                  <a:srgbClr val="000000"/>
                </a:solidFill>
                <a:latin typeface="Times New Roman" panose="02020603050405020304" pitchFamily="16" charset="0"/>
              </a:rPr>
            </a:br>
            <a:r>
              <a:rPr lang="en-US" altLang="x-none" sz="22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(Alcorão – inalterado em 1400 anos!) </a:t>
            </a:r>
            <a:br>
              <a:rPr lang="en-US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</a:br>
            <a:endParaRPr lang="en-US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sp>
        <p:nvSpPr>
          <p:cNvPr id="33795" name="Text Box 33794"/>
          <p:cNvSpPr txBox="1"/>
          <p:nvPr/>
        </p:nvSpPr>
        <p:spPr>
          <a:xfrm>
            <a:off x="646113" y="4837113"/>
            <a:ext cx="8637587" cy="126206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17640" rIns="0" bIns="0" anchor="ctr" anchorCtr="0"/>
          <a:p>
            <a:pPr algn="ctr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</a:t>
            </a:r>
            <a:r>
              <a:rPr lang="en-US" altLang="x-none" sz="22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As consequências para a </a:t>
            </a:r>
            <a:r>
              <a:rPr lang="en-US" altLang="x-none" sz="24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ciência</a:t>
            </a:r>
            <a:r>
              <a:rPr lang="en-US" altLang="x-none" sz="22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foram imediatas... </a:t>
            </a:r>
            <a:br>
              <a:rPr lang="en-US" altLang="x-none" sz="2200" dirty="0" err="1">
                <a:solidFill>
                  <a:srgbClr val="000000"/>
                </a:solidFill>
                <a:latin typeface="Times New Roman" panose="02020603050405020304" pitchFamily="16" charset="0"/>
              </a:rPr>
            </a:br>
            <a:r>
              <a:rPr lang="en-US" altLang="x-none" sz="22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lingua comum, precisa e inequívoca, ideal para termos científicos e técnicos</a:t>
            </a:r>
            <a:br>
              <a:rPr lang="en-US" altLang="x-none" sz="2200" dirty="0" err="1">
                <a:solidFill>
                  <a:srgbClr val="000000"/>
                </a:solidFill>
                <a:latin typeface="Times New Roman" panose="02020603050405020304" pitchFamily="16" charset="0"/>
              </a:rPr>
            </a:br>
            <a:r>
              <a:rPr lang="en-US" altLang="x-none" sz="22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...nem supunha que lançaria as bases do Renascimento Científico </a:t>
            </a:r>
            <a:br>
              <a:rPr lang="en-US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</a:br>
            <a:endParaRPr lang="en-US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sp>
        <p:nvSpPr>
          <p:cNvPr id="33796" name="Text Box 33795"/>
          <p:cNvSpPr txBox="1"/>
          <p:nvPr/>
        </p:nvSpPr>
        <p:spPr>
          <a:xfrm>
            <a:off x="1012825" y="933450"/>
            <a:ext cx="8637588" cy="126206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19440" rIns="0" bIns="0" anchor="ctr" anchorCtr="0"/>
          <a:p>
            <a:pPr algn="ctr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Islamismo como religião entendia que estudar, melhor compreender a criação de Deus, era uma obrigação religiosa.</a:t>
            </a:r>
            <a:br>
              <a:rPr lang="en-US" altLang="x-none" sz="22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</a:br>
            <a:r>
              <a:rPr lang="en-US" altLang="x-none" sz="22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Deus não envia uma doença sem também enviar a cura...!,</a:t>
            </a:r>
            <a:br>
              <a:rPr lang="en-US" altLang="x-none" sz="22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</a:br>
            <a:r>
              <a:rPr lang="en-US" altLang="x-none" sz="22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...elas estão aí....e nosso papel é acha-las....!!!</a:t>
            </a:r>
            <a:endParaRPr lang="en-US" altLang="x-none" sz="2200" b="1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>
                                            <p:txEl>
                                              <p:charRg st="0" end="2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7" dur="1000"/>
                                        <p:tgtEl>
                                          <p:spTgt spid="33796">
                                            <p:txEl>
                                              <p:charRg st="0" end="2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charRg st="0" end="19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12" dur="1000"/>
                                        <p:tgtEl>
                                          <p:spTgt spid="33794">
                                            <p:txEl>
                                              <p:charRg st="0" end="19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charRg st="0" end="19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17" dur="1000"/>
                                        <p:tgtEl>
                                          <p:spTgt spid="33795">
                                            <p:txEl>
                                              <p:charRg st="0" end="19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1265" name="Title 11264"/>
          <p:cNvSpPr>
            <a:spLocks noGrp="1"/>
          </p:cNvSpPr>
          <p:nvPr>
            <p:ph type="title"/>
          </p:nvPr>
        </p:nvSpPr>
        <p:spPr>
          <a:xfrm>
            <a:off x="719138" y="481013"/>
            <a:ext cx="8637587" cy="1262062"/>
          </a:xfrm>
        </p:spPr>
        <p:txBody>
          <a:bodyPr wrap="square" lIns="0" tIns="23040" rIns="0" bIns="0" anchor="ctr" anchorCtr="0"/>
          <a:p>
            <a:pPr defTabSz="44958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800" b="0" i="0" dirty="0" err="1">
                <a:solidFill>
                  <a:srgbClr val="FFFF00"/>
                </a:solidFill>
                <a:latin typeface="Times New Roman" panose="02020603050405020304" pitchFamily="16" charset="0"/>
              </a:rPr>
              <a:t>Qual a origem da base científica da nossa civilização?</a:t>
            </a:r>
            <a:endParaRPr lang="en-US" altLang="x-none" sz="2800" b="0" i="0" dirty="0" err="1">
              <a:solidFill>
                <a:srgbClr val="FFFF00"/>
              </a:solidFill>
              <a:latin typeface="Times New Roman" panose="02020603050405020304" pitchFamily="16" charset="0"/>
            </a:endParaRPr>
          </a:p>
        </p:txBody>
      </p:sp>
      <p:sp>
        <p:nvSpPr>
          <p:cNvPr id="11266" name="Text Box 11265"/>
          <p:cNvSpPr txBox="1"/>
          <p:nvPr/>
        </p:nvSpPr>
        <p:spPr>
          <a:xfrm>
            <a:off x="755650" y="1906588"/>
            <a:ext cx="8486775" cy="320516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p>
            <a:pPr algn="just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8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 </a:t>
            </a:r>
            <a:r>
              <a:rPr lang="en-US" altLang="x-none" sz="280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“embrião" </a:t>
            </a:r>
            <a:r>
              <a:rPr lang="en-US" altLang="x-none" sz="28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da ciência moderna já estava presente nos trabalhos de Newton, e se já estava alí, foi </a:t>
            </a:r>
            <a:r>
              <a:rPr lang="en-US" altLang="x-none" sz="280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herdado</a:t>
            </a:r>
            <a:r>
              <a:rPr lang="en-US" altLang="x-none" sz="28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dos </a:t>
            </a:r>
            <a:r>
              <a:rPr lang="en-US" altLang="x-none" sz="280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povos antigos</a:t>
            </a:r>
            <a:r>
              <a:rPr lang="en-US" altLang="x-none" sz="28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e deveria também estar presente nos trabalhos de Galileu, Copérnico e outros que contribuíram para a Revolução Científica ocorrida no Séc. XVII.</a:t>
            </a:r>
            <a:endParaRPr lang="en-US" altLang="x-none" sz="2800" dirty="0" err="1">
              <a:solidFill>
                <a:srgbClr val="FF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>
              <a:lnSpc>
                <a:spcPct val="12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8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Devemos então recuar ainda mais no tempo para encontrar os elementos singulares que acompanharam o surgimento deste </a:t>
            </a:r>
            <a:r>
              <a:rPr lang="en-US" altLang="x-none" sz="280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“embrião"</a:t>
            </a:r>
            <a:endParaRPr lang="en-US" altLang="x-none" sz="2800" dirty="0" err="1">
              <a:solidFill>
                <a:srgbClr val="FFFF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11267" name="Text Box 11266"/>
          <p:cNvSpPr txBox="1"/>
          <p:nvPr/>
        </p:nvSpPr>
        <p:spPr>
          <a:xfrm>
            <a:off x="1031875" y="6015038"/>
            <a:ext cx="7932738" cy="56832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p>
            <a:pPr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80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 herança científica e as bases do método científico...!</a:t>
            </a:r>
            <a:endParaRPr lang="en-US" altLang="x-none" sz="2800" dirty="0" err="1">
              <a:solidFill>
                <a:srgbClr val="FFFF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charRg st="0" end="5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7" dur="2000"/>
                                        <p:tgtEl>
                                          <p:spTgt spid="11265">
                                            <p:txEl>
                                              <p:charRg st="0" end="5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charRg st="0" end="27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12" dur="2000"/>
                                        <p:tgtEl>
                                          <p:spTgt spid="11266">
                                            <p:txEl>
                                              <p:charRg st="0" end="27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charRg st="270" end="39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17" dur="2000"/>
                                        <p:tgtEl>
                                          <p:spTgt spid="11266">
                                            <p:txEl>
                                              <p:charRg st="270" end="39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charRg st="0" end="5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22" dur="2000"/>
                                        <p:tgtEl>
                                          <p:spTgt spid="11267">
                                            <p:txEl>
                                              <p:charRg st="0" end="5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4818" name="Text Placeholder 34817"/>
          <p:cNvSpPr>
            <a:spLocks noGrp="1"/>
          </p:cNvSpPr>
          <p:nvPr>
            <p:ph type="body" idx="1"/>
          </p:nvPr>
        </p:nvSpPr>
        <p:spPr>
          <a:xfrm>
            <a:off x="177165" y="45403"/>
            <a:ext cx="9720263" cy="7131050"/>
          </a:xfrm>
        </p:spPr>
        <p:txBody>
          <a:bodyPr wrap="square" lIns="0" tIns="19440" rIns="0" bIns="0" anchor="t" anchorCtr="0"/>
          <a:p>
            <a:pPr indent="-321945" algn="ctr" defTabSz="449580"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sz="2200" b="1" u="sng" dirty="0" err="1">
                <a:latin typeface="Times New Roman" panose="02020603050405020304" pitchFamily="16" charset="0"/>
                <a:cs typeface="Times New Roman" panose="02020603050405020304" pitchFamily="16" charset="0"/>
              </a:rPr>
              <a:t>Califa Al Ma'mun</a:t>
            </a:r>
            <a:endParaRPr lang="en-US" altLang="x-none" sz="2200" b="1" u="sng" dirty="0" err="1"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indent="-321945" algn="ctr" defTabSz="449580"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en-US" altLang="x-none" sz="2000" b="1" dirty="0" err="1"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indent="-321945" algn="ctr" defTabSz="449580"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sz="2000" b="1" dirty="0" err="1">
                <a:latin typeface="Times New Roman" panose="02020603050405020304" pitchFamily="16" charset="0"/>
                <a:cs typeface="Times New Roman" panose="02020603050405020304" pitchFamily="16" charset="0"/>
              </a:rPr>
              <a:t>...entendeu a importância do “conhecimento” </a:t>
            </a:r>
            <a:endParaRPr lang="en-US" altLang="x-none" sz="2000" b="1" dirty="0" err="1"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indent="-321945" algn="ctr" defTabSz="449580"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en-US" altLang="x-none" sz="2000" b="1" dirty="0" err="1"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indent="-321945" algn="ctr" defTabSz="449580"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sz="2000" dirty="0" err="1">
                <a:latin typeface="Times New Roman" panose="02020603050405020304" pitchFamily="16" charset="0"/>
                <a:cs typeface="Times New Roman" panose="02020603050405020304" pitchFamily="16" charset="0"/>
              </a:rPr>
              <a:t>Seu reinado (813-833) foi dedicado a campanhas de pacificação. </a:t>
            </a:r>
            <a:endParaRPr lang="en-US" altLang="x-none" sz="2000" dirty="0" err="1"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indent="-321945" algn="ctr" defTabSz="449580"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sz="2000" dirty="0" err="1">
                <a:latin typeface="Times New Roman" panose="02020603050405020304" pitchFamily="16" charset="0"/>
                <a:cs typeface="Times New Roman" panose="02020603050405020304" pitchFamily="16" charset="0"/>
              </a:rPr>
              <a:t>Bem-educado e com um interesse considerável em letras e estudos, Al-Mamun promoveu o</a:t>
            </a:r>
            <a:r>
              <a:rPr lang="en-US" altLang="x-none" sz="2000" b="1" dirty="0" err="1"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en-US" altLang="x-none" sz="2000" b="1" dirty="0" err="1">
                <a:solidFill>
                  <a:srgbClr val="FF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“Movimento de Tradução Greco-Árabe"</a:t>
            </a:r>
            <a:r>
              <a:rPr lang="en-US" altLang="x-none" sz="2000" b="1" dirty="0" err="1">
                <a:latin typeface="Times New Roman" panose="02020603050405020304" pitchFamily="16" charset="0"/>
                <a:cs typeface="Times New Roman" panose="02020603050405020304" pitchFamily="16" charset="0"/>
              </a:rPr>
              <a:t>, </a:t>
            </a:r>
            <a:r>
              <a:rPr lang="en-US" altLang="x-none" sz="2000" dirty="0" err="1">
                <a:latin typeface="Times New Roman" panose="02020603050405020304" pitchFamily="16" charset="0"/>
                <a:cs typeface="Times New Roman" panose="02020603050405020304" pitchFamily="16" charset="0"/>
              </a:rPr>
              <a:t>o florescimento da educação e das ciências em Bagdá e a publicação do livro de Al-Khuarismi que agora é conhecido como </a:t>
            </a:r>
            <a:r>
              <a:rPr lang="en-US" altLang="x-none" sz="2000" b="1" dirty="0" err="1">
                <a:latin typeface="Times New Roman" panose="02020603050405020304" pitchFamily="16" charset="0"/>
                <a:cs typeface="Times New Roman" panose="02020603050405020304" pitchFamily="16" charset="0"/>
              </a:rPr>
              <a:t>"Álgebra" </a:t>
            </a:r>
            <a:endParaRPr lang="en-US" altLang="x-none" sz="2000" b="1" dirty="0" err="1"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indent="-321945" algn="ctr" defTabSz="449580"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en-US" altLang="x-none" sz="2000" b="1" dirty="0" err="1"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indent="-321945" algn="ctr" defTabSz="449580"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sz="2000" b="1" dirty="0" err="1">
                <a:latin typeface="Times New Roman" panose="02020603050405020304" pitchFamily="16" charset="0"/>
                <a:cs typeface="Times New Roman" panose="02020603050405020304" pitchFamily="16" charset="0"/>
              </a:rPr>
              <a:t>Fundou em Bagda a Casa da Sabedoria que continha um Instituto de Pesquisas, uma biblioteca, um museu e um Centro de Traduções</a:t>
            </a:r>
            <a:endParaRPr lang="en-US" altLang="x-none" sz="2000" b="1" dirty="0" err="1"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indent="-321945" algn="ctr" defTabSz="449580"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en-US" altLang="x-none" sz="2000" b="1" dirty="0" err="1"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indent="-321945" algn="ctr" defTabSz="449580"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en-US" altLang="x-none" sz="2000" b="1" dirty="0" err="1"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indent="-321945" algn="ctr" defTabSz="449580"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en-US" altLang="x-none" sz="2000" b="1" dirty="0" err="1"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indent="-321945" algn="ctr" defTabSz="449580"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en-US" altLang="x-none" sz="2000" b="1" dirty="0" err="1"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indent="-321945" algn="ctr" defTabSz="449580"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en-US" altLang="x-none" sz="2000" b="1" dirty="0" err="1"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indent="-321945" algn="ctr" defTabSz="449580"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en-US" altLang="x-none" sz="2000" b="1" dirty="0" err="1"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indent="-321945" algn="ctr" defTabSz="449580"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en-US" altLang="x-none" sz="2000" b="1" dirty="0" err="1"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indent="-321945" algn="ctr" defTabSz="449580"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sz="2000" b="1" dirty="0" err="1"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endParaRPr lang="en-US" altLang="x-none" sz="2000" b="1" dirty="0" err="1"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indent="-321945" algn="ctr" defTabSz="449580"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sz="2000" b="1" dirty="0" err="1">
                <a:latin typeface="Times New Roman" panose="02020603050405020304" pitchFamily="16" charset="0"/>
                <a:cs typeface="Times New Roman" panose="02020603050405020304" pitchFamily="16" charset="0"/>
              </a:rPr>
              <a:t>Pagava peso de ouro para quem trouxesse livros antigos que ele não tinha em sua biblioteca, e tinha a preocupação de preservar os milhares de anos de conhecimento e sabia que podiam ser destruídos</a:t>
            </a:r>
            <a:endParaRPr lang="en-US" altLang="x-none" sz="2000" b="1" dirty="0" err="1"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indent="-321945" algn="ctr" defTabSz="449580"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en-US" altLang="x-none" sz="2000" b="1" dirty="0" err="1"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indent="-321945" algn="ctr" defTabSz="449580"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sz="2000" b="1" dirty="0" err="1">
                <a:latin typeface="Times New Roman" panose="02020603050405020304" pitchFamily="16" charset="0"/>
                <a:cs typeface="Times New Roman" panose="02020603050405020304" pitchFamily="16" charset="0"/>
              </a:rPr>
              <a:t>Reuniu um grupo de 70 pessoas destinadas a traduzir os livros -&gt; pagava até </a:t>
            </a:r>
            <a:endParaRPr lang="en-US" altLang="x-none" sz="2000" b="1" dirty="0" err="1"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indent="-321945" algn="ctr" defTabSz="449580"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sz="2000" b="1" dirty="0" err="1">
                <a:latin typeface="Times New Roman" panose="02020603050405020304" pitchFamily="16" charset="0"/>
                <a:cs typeface="Times New Roman" panose="02020603050405020304" pitchFamily="16" charset="0"/>
              </a:rPr>
              <a:t>R$ 42.000, já que a atividade era PRESTIGIADA!</a:t>
            </a:r>
            <a:endParaRPr lang="en-US" altLang="x-none" sz="2000" b="1" dirty="0" err="1"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pic>
        <p:nvPicPr>
          <p:cNvPr id="34819" name="Picture 348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3251200"/>
            <a:ext cx="2109788" cy="2224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0" name="Picture 348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8550" y="3251200"/>
            <a:ext cx="2492375" cy="21526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5841" name="Picture 358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88"/>
            <a:ext cx="10412413" cy="7559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6865" name="Picture 3686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88"/>
            <a:ext cx="10412413" cy="7559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66" name="Picture 368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113" y="111125"/>
            <a:ext cx="4467225" cy="25066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867" name="Text Box 36866"/>
          <p:cNvSpPr txBox="1"/>
          <p:nvPr/>
        </p:nvSpPr>
        <p:spPr>
          <a:xfrm>
            <a:off x="-38100" y="2808288"/>
            <a:ext cx="9661525" cy="75882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15840" rIns="0" bIns="0" anchor="ctr" anchorCtr="0"/>
          <a:p>
            <a:pPr algn="ctr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b="1" dirty="0" err="1">
                <a:solidFill>
                  <a:srgbClr val="FF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Oito dos incontáveis ​​sábios da Escola de Sabedoria de Bagdá: De cima  da esquerda para a direita:  </a:t>
            </a:r>
            <a:r>
              <a:rPr lang="en-US" altLang="x-none" b="1" u="sng" dirty="0" err="1">
                <a:solidFill>
                  <a:srgbClr val="FF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Al Razi,</a:t>
            </a:r>
            <a:r>
              <a:rPr lang="en-US" altLang="x-none" b="1" dirty="0" err="1">
                <a:solidFill>
                  <a:srgbClr val="FF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</a:t>
            </a:r>
            <a:r>
              <a:rPr lang="en-US" altLang="x-none" b="1" u="sng" dirty="0" err="1">
                <a:solidFill>
                  <a:srgbClr val="FF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Avicena,</a:t>
            </a:r>
            <a:r>
              <a:rPr lang="en-US" altLang="x-none" b="1" dirty="0" err="1">
                <a:solidFill>
                  <a:srgbClr val="FF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</a:t>
            </a:r>
            <a:r>
              <a:rPr lang="en-US" altLang="x-none" b="1" u="sng" dirty="0" err="1">
                <a:solidFill>
                  <a:srgbClr val="FF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Al Biruni.</a:t>
            </a:r>
            <a:r>
              <a:rPr lang="en-US" altLang="x-none" b="1" dirty="0" err="1">
                <a:solidFill>
                  <a:srgbClr val="FF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Al Battani. Ibn An-Nafis. Al Idrisi. </a:t>
            </a:r>
            <a:r>
              <a:rPr lang="en-US" altLang="x-none" b="1" u="sng" dirty="0" err="1">
                <a:solidFill>
                  <a:srgbClr val="FF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Al Kuarismi</a:t>
            </a:r>
            <a:r>
              <a:rPr lang="en-US" altLang="x-none" b="1" dirty="0" err="1">
                <a:solidFill>
                  <a:srgbClr val="FF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e Nasir al-Din al</a:t>
            </a:r>
            <a:endParaRPr lang="en-US" altLang="x-none" b="1" dirty="0" err="1">
              <a:solidFill>
                <a:srgbClr val="FF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36868" name="Rectangles 36867"/>
          <p:cNvSpPr/>
          <p:nvPr/>
        </p:nvSpPr>
        <p:spPr>
          <a:xfrm>
            <a:off x="669925" y="3657600"/>
            <a:ext cx="4449763" cy="1279525"/>
          </a:xfrm>
          <a:prstGeom prst="rect">
            <a:avLst/>
          </a:prstGeom>
          <a:solidFill>
            <a:srgbClr val="FF420E"/>
          </a:solidFill>
          <a:ln w="936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36869" name="Rectangles 36868"/>
          <p:cNvSpPr/>
          <p:nvPr/>
        </p:nvSpPr>
        <p:spPr>
          <a:xfrm>
            <a:off x="5519738" y="3727450"/>
            <a:ext cx="3751262" cy="917575"/>
          </a:xfrm>
          <a:prstGeom prst="rect">
            <a:avLst/>
          </a:prstGeom>
          <a:solidFill>
            <a:srgbClr val="FF420E"/>
          </a:solidFill>
          <a:ln w="936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36870" name="Text Box 36869"/>
          <p:cNvSpPr txBox="1"/>
          <p:nvPr/>
        </p:nvSpPr>
        <p:spPr>
          <a:xfrm>
            <a:off x="723900" y="3746500"/>
            <a:ext cx="4297363" cy="15017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14040" rIns="0" bIns="0" anchor="t" anchorCtr="0"/>
          <a:p>
            <a:pPr marL="431800" indent="-302895" algn="just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45000"/>
              <a:buFontTx/>
              <a:buNone/>
              <a:tabLst>
                <a:tab pos="431800" algn="l"/>
                <a:tab pos="879475" algn="l"/>
                <a:tab pos="1329055" algn="l"/>
                <a:tab pos="1778000" algn="l"/>
                <a:tab pos="2227580" algn="l"/>
                <a:tab pos="2676525" algn="l"/>
                <a:tab pos="3126105" algn="l"/>
                <a:tab pos="3575050" algn="l"/>
                <a:tab pos="4024630" algn="l"/>
                <a:tab pos="4473575" algn="l"/>
                <a:tab pos="4923155" algn="l"/>
                <a:tab pos="5372100" algn="l"/>
                <a:tab pos="5821680" algn="l"/>
                <a:tab pos="6270625" algn="l"/>
                <a:tab pos="6720205" algn="l"/>
                <a:tab pos="7169150" algn="l"/>
                <a:tab pos="7618730" algn="l"/>
                <a:tab pos="8067675" algn="l"/>
                <a:tab pos="8517255" algn="l"/>
                <a:tab pos="8966200" algn="l"/>
                <a:tab pos="9415780" algn="l"/>
              </a:tabLst>
            </a:pPr>
            <a:r>
              <a:rPr lang="en-US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Sintetizou os conhecimentos da medicina em 3 livros com diagnósticos e remédios e funcionamento do corpo humano</a:t>
            </a:r>
            <a:endParaRPr lang="en-US" altLang="x-none" sz="1600" b="1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marL="431800" indent="-302895" algn="l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45000"/>
              <a:buFontTx/>
              <a:buNone/>
              <a:tabLst>
                <a:tab pos="431800" algn="l"/>
                <a:tab pos="879475" algn="l"/>
                <a:tab pos="1329055" algn="l"/>
                <a:tab pos="1778000" algn="l"/>
                <a:tab pos="2227580" algn="l"/>
                <a:tab pos="2676525" algn="l"/>
                <a:tab pos="3126105" algn="l"/>
                <a:tab pos="3575050" algn="l"/>
                <a:tab pos="4024630" algn="l"/>
                <a:tab pos="4473575" algn="l"/>
                <a:tab pos="4923155" algn="l"/>
                <a:tab pos="5372100" algn="l"/>
                <a:tab pos="5821680" algn="l"/>
                <a:tab pos="6270625" algn="l"/>
                <a:tab pos="6720205" algn="l"/>
                <a:tab pos="7169150" algn="l"/>
                <a:tab pos="7618730" algn="l"/>
                <a:tab pos="8067675" algn="l"/>
                <a:tab pos="8517255" algn="l"/>
                <a:tab pos="8966200" algn="l"/>
                <a:tab pos="9415780" algn="l"/>
              </a:tabLst>
            </a:pPr>
            <a:r>
              <a:rPr lang="en-US" altLang="x-none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Base da medicina usada até o Sec. XIX </a:t>
            </a: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endParaRPr lang="en-US" altLang="x-none" sz="160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36871" name="Text Box 36870"/>
          <p:cNvSpPr txBox="1"/>
          <p:nvPr/>
        </p:nvSpPr>
        <p:spPr>
          <a:xfrm>
            <a:off x="5467350" y="3724275"/>
            <a:ext cx="4008438" cy="9032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14040" rIns="0" bIns="0" anchor="t" anchorCtr="0"/>
          <a:p>
            <a:pPr marL="431800" indent="-302895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45000"/>
              <a:buFontTx/>
              <a:buNone/>
              <a:tabLst>
                <a:tab pos="431800" algn="l"/>
                <a:tab pos="879475" algn="l"/>
                <a:tab pos="1329055" algn="l"/>
                <a:tab pos="1778000" algn="l"/>
                <a:tab pos="2227580" algn="l"/>
                <a:tab pos="2676525" algn="l"/>
                <a:tab pos="3126105" algn="l"/>
                <a:tab pos="3575050" algn="l"/>
                <a:tab pos="4024630" algn="l"/>
                <a:tab pos="4473575" algn="l"/>
                <a:tab pos="4923155" algn="l"/>
                <a:tab pos="5372100" algn="l"/>
                <a:tab pos="5821680" algn="l"/>
                <a:tab pos="6270625" algn="l"/>
                <a:tab pos="6720205" algn="l"/>
                <a:tab pos="7169150" algn="l"/>
                <a:tab pos="7618730" algn="l"/>
                <a:tab pos="8067675" algn="l"/>
                <a:tab pos="8517255" algn="l"/>
                <a:tab pos="8966200" algn="l"/>
                <a:tab pos="9415780" algn="l"/>
              </a:tabLst>
            </a:pP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Matemático, astrônomo, e responsável pela</a:t>
            </a:r>
            <a:r>
              <a:rPr lang="en-US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fusão dos “2 tipos de matemática” </a:t>
            </a: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- a grega (intuição geométrica) e a indiana (cálculo, aritmética (babilônios) </a:t>
            </a:r>
            <a:r>
              <a:rPr lang="en-US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endParaRPr lang="en-US" altLang="x-none" sz="1600" b="1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36872" name="Freeform 36871"/>
          <p:cNvSpPr/>
          <p:nvPr/>
        </p:nvSpPr>
        <p:spPr>
          <a:xfrm flipH="1">
            <a:off x="4021138" y="3475038"/>
            <a:ext cx="1587" cy="1646237"/>
          </a:xfrm>
          <a:custGeom>
            <a:avLst/>
            <a:gdLst/>
            <a:ahLst/>
            <a:cxnLst/>
            <a:pathLst>
              <a:path w="1063" h="1085">
                <a:moveTo>
                  <a:pt x="1062" y="0"/>
                </a:moveTo>
                <a:lnTo>
                  <a:pt x="0" y="1084"/>
                </a:lnTo>
              </a:path>
            </a:pathLst>
          </a:custGeom>
          <a:noFill/>
          <a:ln w="38160" cap="flat" cmpd="sng">
            <a:solidFill>
              <a:srgbClr val="000000"/>
            </a:solidFill>
            <a:prstDash val="solid"/>
            <a:miter/>
            <a:headEnd type="none" w="med" len="med"/>
            <a:tailEnd type="triangle" w="med" len="med"/>
          </a:ln>
        </p:spPr>
        <p:txBody>
          <a:bodyPr/>
          <a:p>
            <a:endParaRPr lang="en-US"/>
          </a:p>
        </p:txBody>
      </p:sp>
      <p:sp>
        <p:nvSpPr>
          <p:cNvPr id="36873" name="Freeform 36872"/>
          <p:cNvSpPr/>
          <p:nvPr/>
        </p:nvSpPr>
        <p:spPr>
          <a:xfrm>
            <a:off x="6808788" y="3386138"/>
            <a:ext cx="382587" cy="390525"/>
          </a:xfrm>
          <a:custGeom>
            <a:avLst/>
            <a:gdLst/>
            <a:ahLst/>
            <a:cxnLst/>
            <a:pathLst>
              <a:path w="1064" h="1085">
                <a:moveTo>
                  <a:pt x="1063" y="0"/>
                </a:moveTo>
                <a:lnTo>
                  <a:pt x="0" y="1084"/>
                </a:lnTo>
              </a:path>
            </a:pathLst>
          </a:custGeom>
          <a:noFill/>
          <a:ln w="38160" cap="flat" cmpd="sng">
            <a:solidFill>
              <a:srgbClr val="000000"/>
            </a:solidFill>
            <a:prstDash val="solid"/>
            <a:miter/>
            <a:headEnd type="none" w="med" len="med"/>
            <a:tailEnd type="triangle" w="med" len="med"/>
          </a:ln>
        </p:spPr>
        <p:txBody>
          <a:bodyPr/>
          <a:p>
            <a:endParaRPr lang="en-US"/>
          </a:p>
        </p:txBody>
      </p:sp>
      <p:sp>
        <p:nvSpPr>
          <p:cNvPr id="36874" name="Freeform 36873"/>
          <p:cNvSpPr/>
          <p:nvPr/>
        </p:nvSpPr>
        <p:spPr>
          <a:xfrm>
            <a:off x="1371600" y="3475038"/>
            <a:ext cx="182563" cy="365125"/>
          </a:xfrm>
          <a:custGeom>
            <a:avLst/>
            <a:gdLst/>
            <a:ahLst/>
            <a:cxnLst/>
            <a:pathLst>
              <a:path w="2475" h="6369">
                <a:moveTo>
                  <a:pt x="2474" y="0"/>
                </a:moveTo>
                <a:lnTo>
                  <a:pt x="0" y="6368"/>
                </a:lnTo>
              </a:path>
            </a:pathLst>
          </a:custGeom>
          <a:noFill/>
          <a:ln w="38160" cap="flat" cmpd="sng">
            <a:solidFill>
              <a:srgbClr val="000000"/>
            </a:solidFill>
            <a:prstDash val="solid"/>
            <a:miter/>
            <a:headEnd type="none" w="med" len="med"/>
            <a:tailEnd type="triangle" w="med" len="med"/>
          </a:ln>
        </p:spPr>
        <p:txBody>
          <a:bodyPr/>
          <a:p>
            <a:endParaRPr lang="en-US"/>
          </a:p>
        </p:txBody>
      </p:sp>
      <p:sp>
        <p:nvSpPr>
          <p:cNvPr id="36875" name="Rectangles 36874"/>
          <p:cNvSpPr/>
          <p:nvPr/>
        </p:nvSpPr>
        <p:spPr>
          <a:xfrm>
            <a:off x="274638" y="5622925"/>
            <a:ext cx="3475037" cy="1941513"/>
          </a:xfrm>
          <a:prstGeom prst="rect">
            <a:avLst/>
          </a:prstGeom>
          <a:solidFill>
            <a:srgbClr val="FF420E"/>
          </a:solidFill>
          <a:ln w="936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36876" name="Text Box 36875"/>
          <p:cNvSpPr txBox="1"/>
          <p:nvPr/>
        </p:nvSpPr>
        <p:spPr>
          <a:xfrm>
            <a:off x="239713" y="5668963"/>
            <a:ext cx="3303587" cy="130968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14040" rIns="0" bIns="0" anchor="t" anchorCtr="0"/>
          <a:p>
            <a:pPr marL="431800" indent="-302895" algn="just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45000"/>
              <a:buFontTx/>
              <a:buNone/>
              <a:tabLst>
                <a:tab pos="431800" algn="l"/>
                <a:tab pos="879475" algn="l"/>
                <a:tab pos="1329055" algn="l"/>
                <a:tab pos="1778000" algn="l"/>
                <a:tab pos="2227580" algn="l"/>
                <a:tab pos="2676525" algn="l"/>
                <a:tab pos="3126105" algn="l"/>
                <a:tab pos="3575050" algn="l"/>
                <a:tab pos="4024630" algn="l"/>
                <a:tab pos="4473575" algn="l"/>
                <a:tab pos="4923155" algn="l"/>
                <a:tab pos="5372100" algn="l"/>
                <a:tab pos="5821680" algn="l"/>
                <a:tab pos="6270625" algn="l"/>
                <a:tab pos="6720205" algn="l"/>
                <a:tab pos="7169150" algn="l"/>
                <a:tab pos="7618730" algn="l"/>
                <a:tab pos="8067675" algn="l"/>
                <a:tab pos="8517255" algn="l"/>
                <a:tab pos="8966200" algn="l"/>
                <a:tab pos="9415780" algn="l"/>
              </a:tabLst>
            </a:pP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  “Químico” desenvolve os primeiros sistemas racionais, experimentais, para classificação do material do qual o mundo é feito (inflamáveis, brilhantes, maleáveis, solvetes, etc...)</a:t>
            </a:r>
            <a:endParaRPr lang="en-US" altLang="x-none" sz="160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marL="431800" indent="-302895" algn="ctr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45000"/>
              <a:buFontTx/>
              <a:buNone/>
              <a:tabLst>
                <a:tab pos="431800" algn="l"/>
                <a:tab pos="879475" algn="l"/>
                <a:tab pos="1329055" algn="l"/>
                <a:tab pos="1778000" algn="l"/>
                <a:tab pos="2227580" algn="l"/>
                <a:tab pos="2676525" algn="l"/>
                <a:tab pos="3126105" algn="l"/>
                <a:tab pos="3575050" algn="l"/>
                <a:tab pos="4024630" algn="l"/>
                <a:tab pos="4473575" algn="l"/>
                <a:tab pos="4923155" algn="l"/>
                <a:tab pos="5372100" algn="l"/>
                <a:tab pos="5821680" algn="l"/>
                <a:tab pos="6270625" algn="l"/>
                <a:tab pos="6720205" algn="l"/>
                <a:tab pos="7169150" algn="l"/>
                <a:tab pos="7618730" algn="l"/>
                <a:tab pos="8067675" algn="l"/>
                <a:tab pos="8517255" algn="l"/>
                <a:tab pos="8966200" algn="l"/>
                <a:tab pos="9415780" algn="l"/>
              </a:tabLst>
            </a:pPr>
            <a:r>
              <a:rPr lang="en-US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Base da Tabela Periodica   </a:t>
            </a:r>
            <a:endParaRPr lang="en-US" altLang="x-none" sz="1600" b="1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36877" name="Rectangles 36876"/>
          <p:cNvSpPr/>
          <p:nvPr/>
        </p:nvSpPr>
        <p:spPr>
          <a:xfrm>
            <a:off x="5313363" y="4843463"/>
            <a:ext cx="4776787" cy="2671762"/>
          </a:xfrm>
          <a:prstGeom prst="rect">
            <a:avLst/>
          </a:prstGeom>
          <a:solidFill>
            <a:srgbClr val="AECF00"/>
          </a:solidFill>
          <a:ln w="936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36878" name="Text Box 36877"/>
          <p:cNvSpPr txBox="1"/>
          <p:nvPr/>
        </p:nvSpPr>
        <p:spPr>
          <a:xfrm>
            <a:off x="5106988" y="4862513"/>
            <a:ext cx="5022850" cy="25717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14040" rIns="0" bIns="0" anchor="t" anchorCtr="0"/>
          <a:p>
            <a:pPr marL="411480" indent="-306705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996633"/>
              </a:buClr>
              <a:buSzPct val="45000"/>
              <a:buFont typeface="Wingdings" panose="05000000000000000000" pitchFamily="2" charset="2"/>
              <a:buChar char=""/>
              <a:tabLst>
                <a:tab pos="411480" algn="l"/>
                <a:tab pos="859155" algn="l"/>
                <a:tab pos="1308100" algn="l"/>
                <a:tab pos="1757680" algn="l"/>
                <a:tab pos="2206625" algn="l"/>
                <a:tab pos="2656205" algn="l"/>
                <a:tab pos="3105150" algn="l"/>
                <a:tab pos="3554730" algn="l"/>
                <a:tab pos="4003675" algn="l"/>
                <a:tab pos="4453255" algn="l"/>
                <a:tab pos="4902200" algn="l"/>
                <a:tab pos="5351780" algn="l"/>
                <a:tab pos="5800725" algn="l"/>
                <a:tab pos="6250305" algn="l"/>
                <a:tab pos="6699250" algn="l"/>
                <a:tab pos="7148830" algn="l"/>
                <a:tab pos="7597775" algn="l"/>
                <a:tab pos="8047355" algn="l"/>
                <a:tab pos="8496300" algn="l"/>
                <a:tab pos="8945880" algn="l"/>
                <a:tab pos="9394825" algn="l"/>
              </a:tabLst>
            </a:pP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Ibn </a:t>
            </a:r>
            <a:r>
              <a:rPr lang="en-US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Al Haytan</a:t>
            </a: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que era o prodígio da época e que foi responsável por “controlar” o Rio Nilo....bla,bla, bla</a:t>
            </a:r>
            <a:r>
              <a:rPr lang="en-US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endParaRPr lang="en-US" altLang="x-none" sz="1600" b="1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marL="411480" indent="-306705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996633"/>
              </a:buClr>
              <a:buSzPct val="45000"/>
              <a:buFont typeface="Wingdings" panose="05000000000000000000" pitchFamily="2" charset="2"/>
              <a:buChar char=""/>
              <a:tabLst>
                <a:tab pos="411480" algn="l"/>
                <a:tab pos="859155" algn="l"/>
                <a:tab pos="1308100" algn="l"/>
                <a:tab pos="1757680" algn="l"/>
                <a:tab pos="2206625" algn="l"/>
                <a:tab pos="2656205" algn="l"/>
                <a:tab pos="3105150" algn="l"/>
                <a:tab pos="3554730" algn="l"/>
                <a:tab pos="4003675" algn="l"/>
                <a:tab pos="4453255" algn="l"/>
                <a:tab pos="4902200" algn="l"/>
                <a:tab pos="5351780" algn="l"/>
                <a:tab pos="5800725" algn="l"/>
                <a:tab pos="6250305" algn="l"/>
                <a:tab pos="6699250" algn="l"/>
                <a:tab pos="7148830" algn="l"/>
                <a:tab pos="7597775" algn="l"/>
                <a:tab pos="8047355" algn="l"/>
                <a:tab pos="8496300" algn="l"/>
                <a:tab pos="8945880" algn="l"/>
                <a:tab pos="9394825" algn="l"/>
              </a:tabLst>
            </a:pPr>
            <a:r>
              <a:rPr lang="en-US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...</a:t>
            </a: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 natureza poderia ser explicada pela matemática e geometria. Realiza</a:t>
            </a:r>
            <a:r>
              <a:rPr lang="en-US" altLang="x-none" sz="1600" dirty="0" err="1">
                <a:solidFill>
                  <a:srgbClr val="FF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experimentos</a:t>
            </a: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que são</a:t>
            </a:r>
            <a:r>
              <a:rPr lang="en-US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a base da óptica,... a  luz ! -&gt; viaja em linha reta..., refração, incidência e reflexão e a natureza da visão – como a imagem é formada no olho!</a:t>
            </a:r>
            <a:endParaRPr lang="en-US" altLang="x-none" sz="1600" b="1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marL="411480" indent="-306705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996633"/>
              </a:buClr>
              <a:buSzPct val="45000"/>
              <a:buFont typeface="Wingdings" panose="05000000000000000000" pitchFamily="2" charset="2"/>
              <a:buChar char=""/>
              <a:tabLst>
                <a:tab pos="411480" algn="l"/>
                <a:tab pos="859155" algn="l"/>
                <a:tab pos="1308100" algn="l"/>
                <a:tab pos="1757680" algn="l"/>
                <a:tab pos="2206625" algn="l"/>
                <a:tab pos="2656205" algn="l"/>
                <a:tab pos="3105150" algn="l"/>
                <a:tab pos="3554730" algn="l"/>
                <a:tab pos="4003675" algn="l"/>
                <a:tab pos="4453255" algn="l"/>
                <a:tab pos="4902200" algn="l"/>
                <a:tab pos="5351780" algn="l"/>
                <a:tab pos="5800725" algn="l"/>
                <a:tab pos="6250305" algn="l"/>
                <a:tab pos="6699250" algn="l"/>
                <a:tab pos="7148830" algn="l"/>
                <a:tab pos="7597775" algn="l"/>
                <a:tab pos="8047355" algn="l"/>
                <a:tab pos="8496300" algn="l"/>
                <a:tab pos="8945880" algn="l"/>
                <a:tab pos="9394825" algn="l"/>
              </a:tabLst>
            </a:pPr>
            <a:r>
              <a:rPr lang="en-US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1020 publica os resultados “Kitab al-Manazir"</a:t>
            </a:r>
            <a:endParaRPr lang="en-US" altLang="x-none" sz="1600" b="1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marL="411480" indent="-306705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45000"/>
              <a:buFontTx/>
              <a:buNone/>
              <a:tabLst>
                <a:tab pos="411480" algn="l"/>
                <a:tab pos="859155" algn="l"/>
                <a:tab pos="1308100" algn="l"/>
                <a:tab pos="1757680" algn="l"/>
                <a:tab pos="2206625" algn="l"/>
                <a:tab pos="2656205" algn="l"/>
                <a:tab pos="3105150" algn="l"/>
                <a:tab pos="3554730" algn="l"/>
                <a:tab pos="4003675" algn="l"/>
                <a:tab pos="4453255" algn="l"/>
                <a:tab pos="4902200" algn="l"/>
                <a:tab pos="5351780" algn="l"/>
                <a:tab pos="5800725" algn="l"/>
                <a:tab pos="6250305" algn="l"/>
                <a:tab pos="6699250" algn="l"/>
                <a:tab pos="7148830" algn="l"/>
                <a:tab pos="7597775" algn="l"/>
                <a:tab pos="8047355" algn="l"/>
                <a:tab pos="8496300" algn="l"/>
                <a:tab pos="8945880" algn="l"/>
                <a:tab pos="9394825" algn="l"/>
              </a:tabLst>
            </a:pPr>
            <a:r>
              <a:rPr lang="en-US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       CRIA O MÉTODO CIENTÍFICO (1050)</a:t>
            </a:r>
            <a:endParaRPr lang="en-US" altLang="x-none" sz="1600" b="1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36879" name="Freeform 36878"/>
          <p:cNvSpPr/>
          <p:nvPr/>
        </p:nvSpPr>
        <p:spPr>
          <a:xfrm>
            <a:off x="457200" y="3449638"/>
            <a:ext cx="17463" cy="2401887"/>
          </a:xfrm>
          <a:custGeom>
            <a:avLst/>
            <a:gdLst/>
            <a:ahLst/>
            <a:cxnLst/>
            <a:pathLst>
              <a:path w="1064" h="1085">
                <a:moveTo>
                  <a:pt x="1063" y="0"/>
                </a:moveTo>
                <a:lnTo>
                  <a:pt x="0" y="1084"/>
                </a:lnTo>
              </a:path>
            </a:pathLst>
          </a:custGeom>
          <a:noFill/>
          <a:ln w="38160" cap="flat" cmpd="sng">
            <a:solidFill>
              <a:srgbClr val="000000"/>
            </a:solidFill>
            <a:prstDash val="solid"/>
            <a:miter/>
            <a:headEnd type="none" w="med" len="med"/>
            <a:tailEnd type="triangle" w="med" len="med"/>
          </a:ln>
        </p:spPr>
        <p:txBody>
          <a:bodyPr/>
          <a:p>
            <a:endParaRPr lang="en-US"/>
          </a:p>
        </p:txBody>
      </p:sp>
      <p:sp>
        <p:nvSpPr>
          <p:cNvPr id="36880" name="Rectangles 36879"/>
          <p:cNvSpPr/>
          <p:nvPr/>
        </p:nvSpPr>
        <p:spPr>
          <a:xfrm>
            <a:off x="3879850" y="5233988"/>
            <a:ext cx="1333500" cy="2301875"/>
          </a:xfrm>
          <a:prstGeom prst="rect">
            <a:avLst/>
          </a:prstGeom>
          <a:solidFill>
            <a:srgbClr val="FF420E"/>
          </a:solidFill>
          <a:ln w="936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36881" name="Text Box 36880"/>
          <p:cNvSpPr txBox="1"/>
          <p:nvPr/>
        </p:nvSpPr>
        <p:spPr>
          <a:xfrm>
            <a:off x="3932238" y="5273675"/>
            <a:ext cx="1189037" cy="23558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14040" rIns="0" bIns="0" anchor="t" anchorCtr="0"/>
          <a:p>
            <a:pPr algn="ctr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45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Matemático, astrônomo:</a:t>
            </a:r>
            <a:r>
              <a:rPr lang="en-US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relações trigonometricas, ano solar, precessão. Citado por Copérnico, Kepler etc..., </a:t>
            </a:r>
            <a:endParaRPr lang="en-US" altLang="x-none" sz="1600" b="1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2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charRg st="0" end="19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2" dur="500"/>
                                        <p:tgtEl>
                                          <p:spTgt spid="36867">
                                            <p:txEl>
                                              <p:charRg st="0" end="19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>
                                            <p:txEl>
                                              <p:charRg st="0" end="1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>
                                            <p:txEl>
                                              <p:charRg st="112" end="15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>
                                            <p:txEl>
                                              <p:charRg st="0" end="15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>
                                            <p:txEl>
                                              <p:charRg st="0" end="18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>
                                            <p:txEl>
                                              <p:charRg st="183" end="2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8">
                                            <p:txEl>
                                              <p:charRg st="0" end="10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8">
                                            <p:txEl>
                                              <p:charRg st="0" end="10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8">
                                            <p:txEl>
                                              <p:charRg st="108" end="34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8">
                                            <p:txEl>
                                              <p:charRg st="348" end="39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8">
                                            <p:txEl>
                                              <p:charRg st="394" end="43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7889" name="Title 37888"/>
          <p:cNvSpPr>
            <a:spLocks noGrp="1"/>
          </p:cNvSpPr>
          <p:nvPr>
            <p:ph type="title"/>
          </p:nvPr>
        </p:nvSpPr>
        <p:spPr>
          <a:xfrm>
            <a:off x="719138" y="527050"/>
            <a:ext cx="8637587" cy="1387475"/>
          </a:xfrm>
        </p:spPr>
        <p:txBody>
          <a:bodyPr wrap="square" lIns="0" tIns="28080" rIns="0" bIns="0" anchor="ctr" anchorCtr="0"/>
          <a:p>
            <a:pPr defTabSz="44958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br>
              <a:rPr lang="en-US" altLang="x-none" sz="3200" b="0" i="0" dirty="0" err="1">
                <a:solidFill>
                  <a:srgbClr val="000000"/>
                </a:solidFill>
                <a:latin typeface="Times New Roman" panose="02020603050405020304" pitchFamily="16" charset="0"/>
              </a:rPr>
            </a:br>
            <a:br>
              <a:rPr lang="en-US" altLang="x-none" sz="3200" b="0" i="0" dirty="0" err="1">
                <a:solidFill>
                  <a:srgbClr val="000000"/>
                </a:solidFill>
                <a:latin typeface="Times New Roman" panose="02020603050405020304" pitchFamily="16" charset="0"/>
              </a:rPr>
            </a:br>
            <a:endParaRPr lang="en-US" altLang="x-none" sz="3200" b="0" i="0" dirty="0" err="1">
              <a:solidFill>
                <a:srgbClr val="000000"/>
              </a:solidFill>
            </a:endParaRPr>
          </a:p>
        </p:txBody>
      </p:sp>
      <p:sp>
        <p:nvSpPr>
          <p:cNvPr id="37890" name="Text Box 37889"/>
          <p:cNvSpPr txBox="1"/>
          <p:nvPr/>
        </p:nvSpPr>
        <p:spPr>
          <a:xfrm>
            <a:off x="731838" y="274638"/>
            <a:ext cx="8637587" cy="126206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21240" rIns="0" bIns="0" anchor="ctr" anchorCtr="0"/>
          <a:p>
            <a:pPr algn="ctr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Tinham o domínio do </a:t>
            </a:r>
            <a:r>
              <a:rPr lang="en-US" altLang="x-none" sz="24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comércio mundial</a:t>
            </a:r>
            <a:r>
              <a:rPr lang="en-US" altLang="x-none" sz="24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(700 d.c), negociavam os produtos em mercados conhecidos como Caravançarais (Figs.) </a:t>
            </a:r>
            <a:br>
              <a:rPr lang="en-US" altLang="x-none" sz="2400" dirty="0" err="1">
                <a:solidFill>
                  <a:srgbClr val="000000"/>
                </a:solidFill>
                <a:latin typeface="Times New Roman" panose="02020603050405020304" pitchFamily="16" charset="0"/>
              </a:rPr>
            </a:br>
            <a:r>
              <a:rPr lang="en-US" altLang="x-none" sz="24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...força motriz de expansão do império islâmico</a:t>
            </a:r>
            <a:endParaRPr lang="en-US" altLang="x-none" sz="24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sp>
        <p:nvSpPr>
          <p:cNvPr id="37891" name="Text Placeholder 37890"/>
          <p:cNvSpPr>
            <a:spLocks noGrp="1"/>
          </p:cNvSpPr>
          <p:nvPr>
            <p:ph type="body" idx="1"/>
          </p:nvPr>
        </p:nvSpPr>
        <p:spPr>
          <a:xfrm>
            <a:off x="1096963" y="4806950"/>
            <a:ext cx="8153400" cy="2674938"/>
          </a:xfrm>
        </p:spPr>
        <p:txBody>
          <a:bodyPr wrap="square" lIns="0" tIns="19440" rIns="0" bIns="0" anchor="t" anchorCtr="0"/>
          <a:p>
            <a:pPr marL="0" indent="0" defTabSz="449580">
              <a:buClrTx/>
              <a:buSzPct val="45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r>
              <a:rPr lang="en-US" altLang="x-none" sz="2200" dirty="0" err="1">
                <a:latin typeface="Times New Roman" panose="02020603050405020304" pitchFamily="16" charset="0"/>
              </a:rPr>
              <a:t>Responsável pela demanda enorme por trabalhos com metais e fogo, sopradores de vidro, azulejistas, artesãos, químicos entre outros...</a:t>
            </a:r>
            <a:endParaRPr lang="en-US" altLang="x-none" sz="2200" dirty="0" err="1">
              <a:latin typeface="Times New Roman" panose="02020603050405020304" pitchFamily="16" charset="0"/>
            </a:endParaRPr>
          </a:p>
          <a:p>
            <a:pPr marL="0" indent="0" defTabSz="449580">
              <a:buClrTx/>
              <a:buSzPct val="45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r>
              <a:rPr lang="en-US" altLang="x-none" sz="2200" dirty="0" err="1">
                <a:latin typeface="Times New Roman" panose="02020603050405020304" pitchFamily="16" charset="0"/>
              </a:rPr>
              <a:t>Necessidade de “experiências, como:</a:t>
            </a:r>
            <a:endParaRPr lang="en-US" altLang="x-none" sz="2200" dirty="0" err="1">
              <a:latin typeface="Times New Roman" panose="02020603050405020304" pitchFamily="16" charset="0"/>
            </a:endParaRPr>
          </a:p>
          <a:p>
            <a:pPr marL="0" indent="0" defTabSz="449580">
              <a:buClrTx/>
              <a:buSzPct val="45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r>
              <a:rPr lang="en-US" altLang="x-none" sz="2200" dirty="0" err="1">
                <a:latin typeface="Times New Roman" panose="02020603050405020304" pitchFamily="16" charset="0"/>
              </a:rPr>
              <a:t> “medidas do mundo”, fabricação de instrumentos, fabricação de moedas (alquimia), remédios, drogas, </a:t>
            </a:r>
            <a:r>
              <a:rPr lang="en-US" altLang="x-none" sz="2200" dirty="0" err="1">
                <a:latin typeface="Times New Roman" panose="02020603050405020304" pitchFamily="16" charset="0"/>
                <a:cs typeface="Times New Roman" panose="02020603050405020304" pitchFamily="16" charset="0"/>
              </a:rPr>
              <a:t>manipulação de plantas, fabricação de sabonetes/sabão, etc </a:t>
            </a:r>
            <a:endParaRPr lang="en-US" altLang="x-none" sz="2200" dirty="0" err="1"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pic>
        <p:nvPicPr>
          <p:cNvPr id="37892" name="Picture 3789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763" y="1736725"/>
            <a:ext cx="4022725" cy="2836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3" name="Picture 378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563" y="1736725"/>
            <a:ext cx="4664075" cy="28352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8913" name="Picture 389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0075863" cy="7562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8914" name="Title 38913"/>
          <p:cNvSpPr>
            <a:spLocks noGrp="1"/>
          </p:cNvSpPr>
          <p:nvPr>
            <p:ph type="title"/>
          </p:nvPr>
        </p:nvSpPr>
        <p:spPr>
          <a:xfrm>
            <a:off x="762000" y="434975"/>
            <a:ext cx="8564563" cy="1189038"/>
          </a:xfrm>
        </p:spPr>
        <p:txBody>
          <a:bodyPr wrap="square" lIns="90360" tIns="45360" rIns="90360" bIns="45360" anchor="ctr" anchorCtr="0"/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br>
              <a:rPr lang="en-US" altLang="x-none" sz="2400" baseline="0" dirty="0" err="1">
                <a:solidFill>
                  <a:srgbClr val="FFFFFF"/>
                </a:solidFill>
                <a:latin typeface="PT Sans" pitchFamily="32" charset="0"/>
                <a:cs typeface="New York" charset="0"/>
              </a:rPr>
            </a:br>
            <a:r>
              <a:rPr lang="en-US" altLang="x-none" sz="2400" baseline="0" dirty="0" err="1">
                <a:solidFill>
                  <a:srgbClr val="FFFFFF"/>
                </a:solidFill>
                <a:latin typeface="PT Sans" pitchFamily="32" charset="0"/>
                <a:cs typeface="New York" charset="0"/>
              </a:rPr>
              <a:t>O que é possível observar a olho nú no Céu Noturno... </a:t>
            </a:r>
            <a:br>
              <a:rPr lang="en-US" altLang="x-none" sz="2400" baseline="0" dirty="0" err="1">
                <a:solidFill>
                  <a:srgbClr val="FFFFFF"/>
                </a:solidFill>
                <a:latin typeface="PT Sans" pitchFamily="32" charset="0"/>
                <a:cs typeface="New York" charset="0"/>
              </a:rPr>
            </a:br>
            <a:endParaRPr lang="en-US" altLang="x-none" sz="2400" dirty="0" err="1">
              <a:solidFill>
                <a:srgbClr val="FFFFFF"/>
              </a:solidFill>
              <a:latin typeface="PT Sans" pitchFamily="32" charset="0"/>
              <a:ea typeface="New York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9937" name="Picture 399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0075863" cy="7562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938" name="Title 39937"/>
          <p:cNvSpPr>
            <a:spLocks noGrp="1"/>
          </p:cNvSpPr>
          <p:nvPr>
            <p:ph type="title"/>
          </p:nvPr>
        </p:nvSpPr>
        <p:spPr>
          <a:xfrm>
            <a:off x="762000" y="-7937"/>
            <a:ext cx="8564563" cy="922337"/>
          </a:xfrm>
        </p:spPr>
        <p:txBody>
          <a:bodyPr wrap="square" lIns="90360" tIns="45360" rIns="90360" bIns="45360" anchor="ctr" anchorCtr="0"/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br>
              <a:rPr lang="en-US" altLang="x-none" sz="2400" baseline="0" dirty="0" err="1">
                <a:solidFill>
                  <a:srgbClr val="FFFFFF"/>
                </a:solidFill>
                <a:latin typeface="PT Sans" pitchFamily="32" charset="0"/>
                <a:cs typeface="New York" charset="0"/>
              </a:rPr>
            </a:br>
            <a:r>
              <a:rPr lang="en-US" altLang="x-none" sz="2400" baseline="0" dirty="0" err="1">
                <a:solidFill>
                  <a:srgbClr val="FFFFFF"/>
                </a:solidFill>
                <a:latin typeface="PT Sans" pitchFamily="32" charset="0"/>
                <a:cs typeface="New York" charset="0"/>
              </a:rPr>
              <a:t>Céu Noturno e o Movimento dos Astros a Olho Nú</a:t>
            </a:r>
            <a:endParaRPr lang="en-US" altLang="x-none" sz="2400" baseline="0" dirty="0" err="1">
              <a:solidFill>
                <a:srgbClr val="FFFFFF"/>
              </a:solidFill>
              <a:latin typeface="PT Sans" pitchFamily="32" charset="0"/>
              <a:ea typeface="New York" charset="0"/>
            </a:endParaRPr>
          </a:p>
        </p:txBody>
      </p:sp>
      <p:sp>
        <p:nvSpPr>
          <p:cNvPr id="39939" name="Text Box 39938"/>
          <p:cNvSpPr txBox="1"/>
          <p:nvPr/>
        </p:nvSpPr>
        <p:spPr>
          <a:xfrm>
            <a:off x="365125" y="5303838"/>
            <a:ext cx="9601200" cy="731837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ctr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sz="2000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Astros “parecem" pertencer a uma esfera imaginária definida pelos antigos gregos como </a:t>
            </a:r>
            <a:r>
              <a:rPr lang="en-US" altLang="x-none" sz="2000" b="1" u="sng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Esfera Celeste</a:t>
            </a:r>
            <a:r>
              <a:rPr lang="en-US" altLang="x-none" sz="2000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endParaRPr lang="en-US" altLang="x-none" sz="2000" baseline="0" dirty="0" err="1">
              <a:solidFill>
                <a:srgbClr val="FF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39940" name="Text Box 39939"/>
          <p:cNvSpPr txBox="1"/>
          <p:nvPr/>
        </p:nvSpPr>
        <p:spPr>
          <a:xfrm>
            <a:off x="166688" y="6100763"/>
            <a:ext cx="9906000" cy="103187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sz="2000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Sabemos hoje que estes astros que parecem estar fixos  na Esfera Celeste é equivocada, já que estimativas da distância de milhares de objetos que medimos mostra que eles estão a diferentes distâncias da Terra.</a:t>
            </a:r>
            <a:endParaRPr lang="en-US" altLang="x-none" sz="2000" baseline="0" dirty="0" err="1">
              <a:solidFill>
                <a:srgbClr val="FF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charRg st="0" end="2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500"/>
                                        <p:tgtEl>
                                          <p:spTgt spid="39940">
                                            <p:txEl>
                                              <p:charRg st="0" end="2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0961" name="Title 40960"/>
          <p:cNvSpPr>
            <a:spLocks noGrp="1"/>
          </p:cNvSpPr>
          <p:nvPr>
            <p:ph type="title"/>
          </p:nvPr>
        </p:nvSpPr>
        <p:spPr>
          <a:xfrm>
            <a:off x="755650" y="615950"/>
            <a:ext cx="8564563" cy="2646363"/>
          </a:xfrm>
        </p:spPr>
        <p:txBody>
          <a:bodyPr wrap="square" lIns="0" tIns="0" rIns="0" bIns="0" anchor="ctr" anchorCtr="0"/>
          <a:p/>
        </p:txBody>
      </p:sp>
      <p:pic>
        <p:nvPicPr>
          <p:cNvPr id="40962" name="Picture 4096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0075863" cy="7562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63" name="Text Box 40962"/>
          <p:cNvSpPr txBox="1"/>
          <p:nvPr/>
        </p:nvSpPr>
        <p:spPr>
          <a:xfrm>
            <a:off x="212725" y="4743450"/>
            <a:ext cx="8175625" cy="1481138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b="1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</a:t>
            </a:r>
            <a:r>
              <a:rPr lang="en-US" altLang="x-none" sz="2000" b="1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 olho nú</a:t>
            </a:r>
            <a:r>
              <a:rPr lang="en-US" altLang="x-none" sz="20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observamos </a:t>
            </a:r>
            <a:r>
              <a:rPr lang="en-US" altLang="x-none" sz="2000" b="1" u="sng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:</a:t>
            </a:r>
            <a:endParaRPr lang="en-US" altLang="x-none" sz="2000" b="1" u="sng" dirty="0" err="1">
              <a:solidFill>
                <a:srgbClr val="FF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defTabSz="449580" eaLnBrk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O Sol, a Lua e 5 planetas (Mercúrio, Vênus, Marte, Júpiter e Saturno);</a:t>
            </a:r>
            <a:endParaRPr lang="en-US" altLang="x-none" sz="2000" dirty="0" err="1">
              <a:solidFill>
                <a:srgbClr val="FF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defTabSz="449580" eaLnBrk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Cometas mais brilhantes; meteoros que queimam na atmosfera;</a:t>
            </a:r>
            <a:endParaRPr lang="en-US" altLang="x-none" sz="2000" dirty="0" err="1">
              <a:solidFill>
                <a:srgbClr val="FF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defTabSz="449580" eaLnBrk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Cerca de 5000 estrelas;</a:t>
            </a:r>
            <a:endParaRPr lang="en-US" altLang="x-none" sz="2000" dirty="0" err="1">
              <a:solidFill>
                <a:srgbClr val="FF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pic>
        <p:nvPicPr>
          <p:cNvPr id="40964" name="Picture 409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675" y="3292475"/>
            <a:ext cx="3222625" cy="1463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5" name="Picture 409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3382963"/>
            <a:ext cx="3475038" cy="15541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66" name="Text Box 40965"/>
          <p:cNvSpPr txBox="1"/>
          <p:nvPr/>
        </p:nvSpPr>
        <p:spPr>
          <a:xfrm>
            <a:off x="1371600" y="3219450"/>
            <a:ext cx="3513138" cy="395288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b="1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Nuvens de Magalhães</a:t>
            </a:r>
            <a:endParaRPr lang="en-US" altLang="x-none" sz="2000" b="1" baseline="0" dirty="0" err="1">
              <a:solidFill>
                <a:srgbClr val="FF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40967" name="Text Box 40966"/>
          <p:cNvSpPr txBox="1"/>
          <p:nvPr/>
        </p:nvSpPr>
        <p:spPr>
          <a:xfrm>
            <a:off x="7002463" y="3382963"/>
            <a:ext cx="2324100" cy="395287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b="1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Andrômeda</a:t>
            </a:r>
            <a:endParaRPr lang="en-US" altLang="x-none" sz="2000" b="1" baseline="0" dirty="0" err="1">
              <a:solidFill>
                <a:srgbClr val="FF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charRg st="0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200"/>
                                        <p:tgtEl>
                                          <p:spTgt spid="40963">
                                            <p:txEl>
                                              <p:charRg st="0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charRg st="25" end="9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2" dur="200"/>
                                        <p:tgtEl>
                                          <p:spTgt spid="40963">
                                            <p:txEl>
                                              <p:charRg st="25" end="9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charRg st="98" end="16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7" dur="200"/>
                                        <p:tgtEl>
                                          <p:spTgt spid="40963">
                                            <p:txEl>
                                              <p:charRg st="98" end="16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charRg st="160" end="18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22" dur="200"/>
                                        <p:tgtEl>
                                          <p:spTgt spid="40963">
                                            <p:txEl>
                                              <p:charRg st="160" end="18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27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charRg st="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32" dur="500"/>
                                        <p:tgtEl>
                                          <p:spTgt spid="40966">
                                            <p:txEl>
                                              <p:charRg st="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37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>
                                            <p:txEl>
                                              <p:charRg st="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42" dur="500"/>
                                        <p:tgtEl>
                                          <p:spTgt spid="40967">
                                            <p:txEl>
                                              <p:charRg st="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1985" name="Title 41984"/>
          <p:cNvSpPr>
            <a:spLocks noGrp="1"/>
          </p:cNvSpPr>
          <p:nvPr>
            <p:ph type="title"/>
          </p:nvPr>
        </p:nvSpPr>
        <p:spPr>
          <a:xfrm>
            <a:off x="307975" y="9525"/>
            <a:ext cx="9626600" cy="1903413"/>
          </a:xfrm>
        </p:spPr>
        <p:txBody>
          <a:bodyPr wrap="square" lIns="90360" tIns="45360" rIns="90360" bIns="45360" anchor="ctr" anchorCtr="0"/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sz="2200" dirty="0" err="1">
                <a:solidFill>
                  <a:srgbClr val="FFD320"/>
                </a:solidFill>
                <a:latin typeface="Times New Roman" panose="02020603050405020304" pitchFamily="16" charset="0"/>
              </a:rPr>
              <a:t>Observando o Céu Noturno a Olho Nú, percebemos 3 fenômenos:</a:t>
            </a:r>
            <a:br>
              <a:rPr lang="en-US" altLang="x-none" sz="2000" b="1" dirty="0" err="1">
                <a:solidFill>
                  <a:srgbClr val="FFD320"/>
                </a:solidFill>
                <a:latin typeface="Times New Roman" panose="02020603050405020304" pitchFamily="16" charset="0"/>
              </a:rPr>
            </a:br>
            <a:br>
              <a:rPr lang="en-US" altLang="x-none" sz="2000" b="1" dirty="0" err="1">
                <a:solidFill>
                  <a:srgbClr val="FFD320"/>
                </a:solidFill>
                <a:latin typeface="Times New Roman" panose="02020603050405020304" pitchFamily="16" charset="0"/>
              </a:rPr>
            </a:br>
            <a:r>
              <a:rPr lang="en-US" altLang="x-none" sz="2200" u="sng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1</a:t>
            </a:r>
            <a:r>
              <a:rPr lang="en-US" altLang="x-none" sz="2200" u="sng" baseline="600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 </a:t>
            </a:r>
            <a:r>
              <a:rPr lang="en-US" altLang="x-none" sz="2200" u="sng" baseline="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-</a:t>
            </a:r>
            <a:r>
              <a:rPr lang="en-US" altLang="x-none" sz="2200" b="1" u="sng" baseline="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 </a:t>
            </a:r>
            <a:r>
              <a:rPr lang="en-US" altLang="x-none" sz="2200" u="sng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Grupos de estrelas “fixas”</a:t>
            </a: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 , padrões, que na antiguidade foram associados a figuras da mitologia, denominados </a:t>
            </a:r>
            <a:r>
              <a:rPr lang="en-US" altLang="x-none" sz="2200" b="1" dirty="0" err="1">
                <a:solidFill>
                  <a:srgbClr val="00FFFF"/>
                </a:solidFill>
                <a:latin typeface="Times New Roman" panose="02020603050405020304" pitchFamily="16" charset="0"/>
              </a:rPr>
              <a:t>Constelações</a:t>
            </a:r>
            <a:r>
              <a:rPr lang="en-US" altLang="x-none" sz="2200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  </a:t>
            </a:r>
            <a:endParaRPr lang="en-US" altLang="x-none" sz="2200" dirty="0" err="1">
              <a:solidFill>
                <a:srgbClr val="0000FF"/>
              </a:solidFill>
              <a:latin typeface="Times New Roman" panose="02020603050405020304" pitchFamily="16" charset="0"/>
            </a:endParaRPr>
          </a:p>
        </p:txBody>
      </p:sp>
      <p:pic>
        <p:nvPicPr>
          <p:cNvPr id="41986" name="Picture 4198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3938" y="2052638"/>
            <a:ext cx="8089900" cy="54594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3009" name="Title 43008"/>
          <p:cNvSpPr>
            <a:spLocks noGrp="1"/>
          </p:cNvSpPr>
          <p:nvPr>
            <p:ph type="title"/>
          </p:nvPr>
        </p:nvSpPr>
        <p:spPr>
          <a:xfrm>
            <a:off x="293688" y="100013"/>
            <a:ext cx="9525000" cy="1279525"/>
          </a:xfrm>
        </p:spPr>
        <p:txBody>
          <a:bodyPr wrap="square" lIns="90360" tIns="45360" rIns="90360" bIns="45360" anchor="ctr" anchorCtr="0"/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sz="2200" b="1" u="sng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2</a:t>
            </a:r>
            <a:r>
              <a:rPr lang="en-US" altLang="x-none" sz="2200" b="1" u="sng" baseline="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 - </a:t>
            </a:r>
            <a:r>
              <a:rPr lang="en-US" altLang="x-none" sz="2200" u="sng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Alguns astros “caminham”</a:t>
            </a: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 entre os grupos de estrelas: </a:t>
            </a:r>
            <a:r>
              <a:rPr lang="en-US" altLang="x-none" sz="2200" u="sng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“estrelas errantes”</a:t>
            </a: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 (planetas)</a:t>
            </a:r>
            <a:endParaRPr lang="en-US" altLang="x-none" sz="2200" dirty="0" err="1">
              <a:solidFill>
                <a:srgbClr val="FFFFFF"/>
              </a:solidFill>
              <a:latin typeface="Times New Roman" panose="02020603050405020304" pitchFamily="16" charset="0"/>
            </a:endParaRPr>
          </a:p>
        </p:txBody>
      </p:sp>
      <p:pic>
        <p:nvPicPr>
          <p:cNvPr id="43010" name="Picture 430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2325" y="1692275"/>
            <a:ext cx="8482013" cy="4378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1" name="Text Box 43010"/>
          <p:cNvSpPr txBox="1"/>
          <p:nvPr/>
        </p:nvSpPr>
        <p:spPr>
          <a:xfrm>
            <a:off x="428625" y="6678613"/>
            <a:ext cx="9217025" cy="77946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algn="ctr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Sabemos hoje que os planetas estão a distâncias menores que as estrelas, então podemos perceber seus movimentos...</a:t>
            </a:r>
            <a:r>
              <a:rPr lang="en-US" altLang="x-none" sz="22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endParaRPr lang="en-US" altLang="x-none" sz="2200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4033" name="Title 44032"/>
          <p:cNvSpPr>
            <a:spLocks noGrp="1"/>
          </p:cNvSpPr>
          <p:nvPr>
            <p:ph type="title"/>
          </p:nvPr>
        </p:nvSpPr>
        <p:spPr>
          <a:xfrm>
            <a:off x="298450" y="87313"/>
            <a:ext cx="9493250" cy="2097087"/>
          </a:xfrm>
        </p:spPr>
        <p:txBody>
          <a:bodyPr wrap="square" lIns="90360" tIns="45360" rIns="90360" bIns="45360" anchor="ctr" anchorCtr="0"/>
          <a:p>
            <a:pPr algn="l"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sz="20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3 -</a:t>
            </a:r>
            <a:r>
              <a:rPr lang="en-US" altLang="x-none" sz="2000" u="sng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 Movimento Regular dos Astros</a:t>
            </a:r>
            <a:r>
              <a:rPr lang="en-US" altLang="x-none" sz="20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 em diferentes escalas de tempo...</a:t>
            </a:r>
            <a:br>
              <a:rPr lang="en-US" altLang="x-none" sz="2000" dirty="0" err="1">
                <a:solidFill>
                  <a:srgbClr val="FFFFFF"/>
                </a:solidFill>
                <a:latin typeface="Times New Roman" panose="02020603050405020304" pitchFamily="16" charset="0"/>
              </a:rPr>
            </a:br>
            <a:br>
              <a:rPr lang="en-US" altLang="x-none" sz="2000" dirty="0" err="1">
                <a:solidFill>
                  <a:srgbClr val="FFFFFF"/>
                </a:solidFill>
                <a:latin typeface="Times New Roman" panose="02020603050405020304" pitchFamily="16" charset="0"/>
              </a:rPr>
            </a:br>
            <a:r>
              <a:rPr lang="en-US" altLang="x-none" sz="20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Constelações, Sol e astros se movimentam na Esfera Celeste de </a:t>
            </a:r>
            <a:r>
              <a:rPr lang="en-US" altLang="x-none" sz="2000" b="1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Leste para Oeste (Fig.1).</a:t>
            </a:r>
            <a:br>
              <a:rPr lang="en-US" altLang="x-none" sz="1800" b="1" dirty="0" err="1">
                <a:latin typeface="Times New Roman" panose="02020603050405020304" pitchFamily="16" charset="0"/>
              </a:rPr>
            </a:br>
            <a:r>
              <a:rPr lang="en-US" altLang="x-none" sz="1800" dirty="0" err="1">
                <a:latin typeface="Times New Roman" panose="02020603050405020304" pitchFamily="16" charset="0"/>
              </a:rPr>
              <a:t> </a:t>
            </a:r>
            <a:endParaRPr lang="en-US" altLang="x-none" sz="1800" dirty="0" err="1">
              <a:latin typeface="Times New Roman" panose="02020603050405020304" pitchFamily="16" charset="0"/>
            </a:endParaRPr>
          </a:p>
        </p:txBody>
      </p:sp>
      <p:pic>
        <p:nvPicPr>
          <p:cNvPr id="44034" name="Picture 440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95850" y="2328863"/>
            <a:ext cx="5154613" cy="3392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5" name="Picture 440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63" y="3108325"/>
            <a:ext cx="4746625" cy="1933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036" name="Text Box 44035"/>
          <p:cNvSpPr txBox="1"/>
          <p:nvPr/>
        </p:nvSpPr>
        <p:spPr>
          <a:xfrm>
            <a:off x="3455988" y="6727825"/>
            <a:ext cx="6534150" cy="4381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algn="ctr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Noteworthy" charset="0"/>
              </a:rPr>
              <a:t>Veremos adiante detalhes destes movimentos --&gt;</a:t>
            </a:r>
            <a:r>
              <a:rPr lang="en-US" altLang="x-none" sz="2000" baseline="0" dirty="0" err="1">
                <a:solidFill>
                  <a:srgbClr val="FFFFFF"/>
                </a:solidFill>
                <a:latin typeface="Noteworthy" charset="0"/>
                <a:cs typeface="Noteworthy" charset="0"/>
              </a:rPr>
              <a:t>  </a:t>
            </a:r>
            <a:endParaRPr lang="en-US" altLang="x-none" sz="2000" baseline="0" dirty="0" err="1">
              <a:solidFill>
                <a:srgbClr val="FFFFFF"/>
              </a:solidFill>
              <a:latin typeface="Noteworthy" charset="0"/>
              <a:ea typeface="Noteworthy" charset="0"/>
            </a:endParaRPr>
          </a:p>
        </p:txBody>
      </p:sp>
      <p:sp>
        <p:nvSpPr>
          <p:cNvPr id="44037" name="Text Box 44036"/>
          <p:cNvSpPr txBox="1"/>
          <p:nvPr/>
        </p:nvSpPr>
        <p:spPr>
          <a:xfrm>
            <a:off x="6784975" y="5722938"/>
            <a:ext cx="977900" cy="67468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algn="ctr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Fig.1</a:t>
            </a:r>
            <a:endParaRPr lang="en-US" altLang="x-none" baseline="0" dirty="0" err="1">
              <a:solidFill>
                <a:srgbClr val="00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44038" name="Text Box 44037"/>
          <p:cNvSpPr txBox="1"/>
          <p:nvPr/>
        </p:nvSpPr>
        <p:spPr>
          <a:xfrm>
            <a:off x="2139950" y="5265738"/>
            <a:ext cx="944563" cy="40481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algn="ctr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Fig.2</a:t>
            </a:r>
            <a:endParaRPr lang="en-US" altLang="x-none" baseline="0" dirty="0" err="1">
              <a:solidFill>
                <a:srgbClr val="00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44039" name="Text Box 44038"/>
          <p:cNvSpPr txBox="1"/>
          <p:nvPr/>
        </p:nvSpPr>
        <p:spPr>
          <a:xfrm>
            <a:off x="230188" y="5300663"/>
            <a:ext cx="4752975" cy="7747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algn="ctr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Orientação dos Pontos Cardeais </a:t>
            </a:r>
            <a:endParaRPr lang="en-US" altLang="x-none" sz="2000" baseline="0" dirty="0" err="1">
              <a:solidFill>
                <a:srgbClr val="FF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ctr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no Hemisfério Sul</a:t>
            </a:r>
            <a:endParaRPr lang="en-US" altLang="x-none" sz="2000" baseline="0" dirty="0" err="1">
              <a:solidFill>
                <a:srgbClr val="FF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289" name="Text Placeholder 12288"/>
          <p:cNvSpPr>
            <a:spLocks noGrp="1"/>
          </p:cNvSpPr>
          <p:nvPr>
            <p:ph type="body" idx="4294967295"/>
          </p:nvPr>
        </p:nvSpPr>
        <p:spPr>
          <a:xfrm>
            <a:off x="958850" y="2711450"/>
            <a:ext cx="8545513" cy="3330575"/>
          </a:xfrm>
        </p:spPr>
        <p:txBody>
          <a:bodyPr wrap="square" lIns="0" tIns="23040" rIns="0" bIns="0" anchor="t" anchorCtr="0"/>
          <a:p>
            <a:pPr marL="0" indent="0" algn="just" defTabSz="449580"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r>
              <a:rPr lang="en-US" altLang="x-none" sz="26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De todas as áreas disponíveis, a que tem incomparavelmente maior desenvolvimento, mais reconhecidamente moderna e que mantem maior continuidade com o passado é a da </a:t>
            </a:r>
            <a:r>
              <a:rPr lang="en-US" altLang="x-none" sz="2600" dirty="0" err="1">
                <a:solidFill>
                  <a:srgbClr val="FFFF00"/>
                </a:solidFill>
                <a:latin typeface="Times New Roman" panose="02020603050405020304" pitchFamily="16" charset="0"/>
              </a:rPr>
              <a:t>Astronomia Matemática.</a:t>
            </a:r>
            <a:endParaRPr lang="en-US" altLang="x-none" sz="2600" dirty="0" err="1">
              <a:solidFill>
                <a:srgbClr val="FFFF00"/>
              </a:solidFill>
              <a:latin typeface="Times New Roman" panose="02020603050405020304" pitchFamily="16" charset="0"/>
            </a:endParaRPr>
          </a:p>
          <a:p>
            <a:pPr marL="0" indent="0" algn="just" defTabSz="449580"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endParaRPr lang="en-US" altLang="x-none" sz="2600" dirty="0" err="1">
              <a:solidFill>
                <a:srgbClr val="FFFF00"/>
              </a:solidFill>
              <a:latin typeface="Times New Roman" panose="02020603050405020304" pitchFamily="16" charset="0"/>
            </a:endParaRPr>
          </a:p>
          <a:p>
            <a:pPr marL="0" indent="0" algn="just" defTabSz="449580"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r>
              <a:rPr lang="en-US" altLang="x-none" sz="26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Onde podemos identificar os </a:t>
            </a:r>
            <a:r>
              <a:rPr lang="en-US" altLang="x-none" sz="2600" dirty="0" err="1">
                <a:solidFill>
                  <a:srgbClr val="FFFF00"/>
                </a:solidFill>
                <a:latin typeface="Times New Roman" panose="02020603050405020304" pitchFamily="16" charset="0"/>
              </a:rPr>
              <a:t>elementos singulares</a:t>
            </a:r>
            <a:r>
              <a:rPr lang="en-US" altLang="x-none" sz="26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 que acompanharam o surgimento do “embrião” da ciência moderna associado a </a:t>
            </a:r>
            <a:r>
              <a:rPr lang="en-US" altLang="x-none" sz="2600" dirty="0" err="1">
                <a:solidFill>
                  <a:srgbClr val="FFFF00"/>
                </a:solidFill>
                <a:latin typeface="Times New Roman" panose="02020603050405020304" pitchFamily="16" charset="0"/>
              </a:rPr>
              <a:t>Astronomia Matemática....?   </a:t>
            </a:r>
            <a:r>
              <a:rPr lang="en-US" altLang="x-none" sz="26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 </a:t>
            </a:r>
            <a:endParaRPr lang="en-US" altLang="x-none" sz="2600" dirty="0" err="1">
              <a:solidFill>
                <a:srgbClr val="FFFFFF"/>
              </a:solidFill>
              <a:latin typeface="Times New Roman" panose="02020603050405020304" pitchFamily="16" charset="0"/>
            </a:endParaRPr>
          </a:p>
        </p:txBody>
      </p:sp>
      <p:sp>
        <p:nvSpPr>
          <p:cNvPr id="12290" name="Text Box 12289"/>
          <p:cNvSpPr txBox="1"/>
          <p:nvPr/>
        </p:nvSpPr>
        <p:spPr>
          <a:xfrm>
            <a:off x="977900" y="1225550"/>
            <a:ext cx="8526463" cy="969963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 eaLnBrk="1">
              <a:lnSpc>
                <a:spcPct val="100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6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Que área do conhecimento seria a mais adequada para acompanhar o desenvolvimento deste “</a:t>
            </a:r>
            <a:r>
              <a:rPr lang="en-US" altLang="x-none" sz="2600" dirty="0" err="1">
                <a:solidFill>
                  <a:srgbClr val="FF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embrião" </a:t>
            </a:r>
            <a:r>
              <a:rPr lang="en-US" altLang="x-none" sz="26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?  </a:t>
            </a:r>
            <a:endParaRPr lang="en-US" altLang="x-none" sz="2600" dirty="0" err="1">
              <a:solidFill>
                <a:srgbClr val="FF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5057" name="Text Box 45056"/>
          <p:cNvSpPr txBox="1"/>
          <p:nvPr/>
        </p:nvSpPr>
        <p:spPr>
          <a:xfrm>
            <a:off x="-61912" y="438150"/>
            <a:ext cx="9499600" cy="9239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pt-BR" altLang="x-none" sz="22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    Vamos inicialmente comentar o </a:t>
            </a:r>
            <a:r>
              <a:rPr lang="pt-BR" altLang="x-none" sz="2200" u="sng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1</a:t>
            </a:r>
            <a:r>
              <a:rPr lang="pt-BR" altLang="x-none" sz="2200" u="sng" baseline="500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o</a:t>
            </a:r>
            <a:r>
              <a:rPr lang="pt-BR" altLang="x-none" sz="2200" u="sng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caso</a:t>
            </a:r>
            <a:r>
              <a:rPr lang="pt-BR" altLang="x-none" sz="22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.</a:t>
            </a:r>
            <a:r>
              <a:rPr lang="pt-BR" altLang="x-none" sz="22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... </a:t>
            </a:r>
            <a:endParaRPr lang="pt-BR" altLang="x-none" sz="22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algn="ctr" defTabSz="449580" eaLnBrk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pt-BR" altLang="x-none" sz="22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    As constelações e sua utilidade</a:t>
            </a:r>
            <a:endParaRPr lang="pt-BR" altLang="x-none" sz="22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algn="l" defTabSz="449580" eaLnBrk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pt-BR" altLang="x-none" sz="24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</a:t>
            </a:r>
            <a:endParaRPr lang="pt-BR" altLang="x-none" sz="24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pt-BR" altLang="x-none" sz="2000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Constelações observadas no Hemisfério Sul</a:t>
            </a:r>
            <a:endParaRPr lang="pt-BR" altLang="x-none" sz="2000" dirty="0" err="1">
              <a:solidFill>
                <a:srgbClr val="0000FF"/>
              </a:solidFill>
              <a:latin typeface="Times New Roman" panose="02020603050405020304" pitchFamily="16" charset="0"/>
            </a:endParaRPr>
          </a:p>
        </p:txBody>
      </p:sp>
      <p:pic>
        <p:nvPicPr>
          <p:cNvPr id="45058" name="Picture 4505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860550"/>
            <a:ext cx="10077450" cy="5541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059" name="Text Box 45058"/>
          <p:cNvSpPr txBox="1"/>
          <p:nvPr/>
        </p:nvSpPr>
        <p:spPr>
          <a:xfrm>
            <a:off x="6650038" y="2017713"/>
            <a:ext cx="1665287" cy="334962"/>
          </a:xfrm>
          <a:prstGeom prst="rect">
            <a:avLst/>
          </a:prstGeom>
          <a:noFill/>
          <a:ln w="9525">
            <a:noFill/>
          </a:ln>
        </p:spPr>
        <p:txBody>
          <a:bodyPr wrap="none" lIns="90360" tIns="45360" rIns="90360" bIns="45360" anchor="t" anchorCtr="0">
            <a:spAutoFit/>
          </a:bodyPr>
          <a:p>
            <a:pPr defTabSz="449580" eaLnBrk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sz="1600" dirty="0" err="1">
                <a:solidFill>
                  <a:srgbClr val="DAED45"/>
                </a:solidFill>
                <a:latin typeface="Verdana" panose="020B0604030504040204" charset="0"/>
              </a:rPr>
              <a:t>Hemisfério Sul</a:t>
            </a:r>
            <a:endParaRPr lang="fr-FR" altLang="x-none" sz="1600" dirty="0" err="1">
              <a:solidFill>
                <a:srgbClr val="DAED45"/>
              </a:solidFill>
              <a:latin typeface="Verdana" panose="020B060403050404020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6081" name="Picture 460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116138"/>
            <a:ext cx="10077450" cy="5445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082" name="Text Box 46081"/>
          <p:cNvSpPr txBox="1"/>
          <p:nvPr/>
        </p:nvSpPr>
        <p:spPr>
          <a:xfrm>
            <a:off x="-80962" y="520700"/>
            <a:ext cx="9729787" cy="639763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pt-BR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Não são as mesmas constelações observadas no Hemisfério Norte</a:t>
            </a:r>
            <a:endParaRPr lang="pt-B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pt-B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sp>
        <p:nvSpPr>
          <p:cNvPr id="46083" name="Text Box 46082"/>
          <p:cNvSpPr txBox="1"/>
          <p:nvPr/>
        </p:nvSpPr>
        <p:spPr>
          <a:xfrm>
            <a:off x="6664325" y="2058988"/>
            <a:ext cx="1906588" cy="334962"/>
          </a:xfrm>
          <a:prstGeom prst="rect">
            <a:avLst/>
          </a:prstGeom>
          <a:noFill/>
          <a:ln w="9525">
            <a:noFill/>
          </a:ln>
        </p:spPr>
        <p:txBody>
          <a:bodyPr wrap="none" lIns="90360" tIns="45360" rIns="90360" bIns="45360" anchor="t" anchorCtr="0">
            <a:spAutoFit/>
          </a:bodyPr>
          <a:p>
            <a:pPr defTabSz="449580" eaLnBrk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sz="1600" dirty="0" err="1">
                <a:solidFill>
                  <a:srgbClr val="DAED45"/>
                </a:solidFill>
                <a:latin typeface="Verdana" panose="020B0604030504040204" charset="0"/>
              </a:rPr>
              <a:t>Hemisfério Norte</a:t>
            </a:r>
            <a:endParaRPr lang="fr-FR" altLang="x-none" sz="1600" dirty="0" err="1">
              <a:solidFill>
                <a:srgbClr val="DAED45"/>
              </a:solidFill>
              <a:latin typeface="Verdana" panose="020B0604030504040204" charset="0"/>
            </a:endParaRPr>
          </a:p>
        </p:txBody>
      </p:sp>
      <p:sp>
        <p:nvSpPr>
          <p:cNvPr id="46084" name="Text Box 46083"/>
          <p:cNvSpPr txBox="1"/>
          <p:nvPr/>
        </p:nvSpPr>
        <p:spPr>
          <a:xfrm>
            <a:off x="527050" y="914400"/>
            <a:ext cx="9223375" cy="83502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baseline="0" dirty="0" err="1">
                <a:solidFill>
                  <a:srgbClr val="99284C"/>
                </a:solidFill>
                <a:latin typeface="Times New Roman" panose="02020603050405020304" pitchFamily="16" charset="0"/>
                <a:cs typeface="New York" charset="0"/>
              </a:rPr>
              <a:t>...e diferentes culturas têm diferentes constelações representando objetos ou criaturas diferentes</a:t>
            </a:r>
            <a:endParaRPr lang="en-US" altLang="x-none" sz="2000" baseline="0" dirty="0" err="1">
              <a:solidFill>
                <a:srgbClr val="99284C"/>
              </a:solidFill>
              <a:latin typeface="Times New Roman" panose="02020603050405020304" pitchFamily="16" charset="0"/>
              <a:ea typeface="New York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7105" name="Picture 471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87550" y="3198813"/>
            <a:ext cx="6148388" cy="3781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06" name="Text Box 47105"/>
          <p:cNvSpPr txBox="1"/>
          <p:nvPr/>
        </p:nvSpPr>
        <p:spPr>
          <a:xfrm>
            <a:off x="755650" y="22225"/>
            <a:ext cx="8566150" cy="639763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200" dirty="0" err="1">
                <a:solidFill>
                  <a:srgbClr val="0000FF"/>
                </a:solidFill>
                <a:latin typeface="PT Sans" pitchFamily="32" charset="0"/>
              </a:rPr>
              <a:t>Constelações: organizadas da seguinte forma...</a:t>
            </a:r>
            <a:endParaRPr lang="pt-BR" altLang="x-none" sz="2200" dirty="0" err="1">
              <a:solidFill>
                <a:srgbClr val="0000FF"/>
              </a:solidFill>
              <a:latin typeface="PT Sans" pitchFamily="32" charset="0"/>
            </a:endParaRPr>
          </a:p>
        </p:txBody>
      </p:sp>
      <p:sp>
        <p:nvSpPr>
          <p:cNvPr id="47107" name="Text Box 47106"/>
          <p:cNvSpPr txBox="1"/>
          <p:nvPr/>
        </p:nvSpPr>
        <p:spPr>
          <a:xfrm>
            <a:off x="457200" y="639763"/>
            <a:ext cx="9301163" cy="18764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defTabSz="449580" rtl="0" eaLnBrk="1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As estrelas são ordenadas segundo seu </a:t>
            </a:r>
            <a:r>
              <a:rPr lang="pt-BR" altLang="x-none" sz="2000" b="1" u="sng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brilho aparente,</a:t>
            </a:r>
            <a:r>
              <a:rPr lang="pt-BR" altLang="x-none" sz="20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 </a:t>
            </a:r>
            <a:r>
              <a:rPr lang="pt-BR" altLang="x-none" sz="20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proposto por Bayer em 1603</a:t>
            </a:r>
            <a:endParaRPr lang="pt-BR" altLang="x-none" sz="2000" baseline="0" dirty="0" err="1">
              <a:solidFill>
                <a:srgbClr val="000000"/>
              </a:solidFill>
              <a:latin typeface="Times New Roman" panose="02020603050405020304" pitchFamily="16" charset="0"/>
              <a:cs typeface="ヒラギノ角ゴ Pro W3" charset="0"/>
            </a:endParaRPr>
          </a:p>
          <a:p>
            <a:pPr defTabSz="449580" rtl="0" eaLnBrk="1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2000" baseline="0" dirty="0" err="1">
              <a:solidFill>
                <a:srgbClr val="000000"/>
              </a:solidFill>
              <a:latin typeface="Times New Roman" panose="02020603050405020304" pitchFamily="16" charset="0"/>
              <a:cs typeface="ヒラギノ角ゴ Pro W3" charset="0"/>
            </a:endParaRPr>
          </a:p>
          <a:p>
            <a:pPr defTabSz="449580" rtl="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A mais brilhante é representada pela letra grega alfa (∝), a segunda mais brilhante beta (β), depois gama (γ), etc…Ex. Alfa-centauri</a:t>
            </a:r>
            <a:endParaRPr lang="pt-B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 rtl="0" eaLnBrk="1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2000" baseline="0" dirty="0" err="1">
              <a:solidFill>
                <a:srgbClr val="000000"/>
              </a:solidFill>
              <a:latin typeface="Times New Roman" panose="02020603050405020304" pitchFamily="16" charset="0"/>
              <a:cs typeface="ヒラギノ角ゴ Pro W3" charset="0"/>
            </a:endParaRPr>
          </a:p>
          <a:p>
            <a:pPr defTabSz="449580" rtl="0" eaLnBrk="1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0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Quanto termina o alfabeto grego utiliza-se as letras A, B, C, … AA, AB, AC, ….</a:t>
            </a:r>
            <a:endParaRPr lang="pt-BR" altLang="x-none" sz="2000" baseline="0" dirty="0" err="1">
              <a:solidFill>
                <a:srgbClr val="000000"/>
              </a:solidFill>
              <a:latin typeface="Times New Roman" panose="02020603050405020304" pitchFamily="16" charset="0"/>
              <a:ea typeface="ヒラギノ角ゴ Pro W3" charset="0"/>
            </a:endParaRPr>
          </a:p>
        </p:txBody>
      </p:sp>
      <p:sp>
        <p:nvSpPr>
          <p:cNvPr id="47108" name="Text Box 47107"/>
          <p:cNvSpPr txBox="1"/>
          <p:nvPr/>
        </p:nvSpPr>
        <p:spPr>
          <a:xfrm>
            <a:off x="5535613" y="3308350"/>
            <a:ext cx="2354262" cy="334963"/>
          </a:xfrm>
          <a:prstGeom prst="rect">
            <a:avLst/>
          </a:prstGeom>
          <a:noFill/>
          <a:ln w="9525">
            <a:noFill/>
          </a:ln>
        </p:spPr>
        <p:txBody>
          <a:bodyPr wrap="none" lIns="90360" tIns="45360" rIns="90360" bIns="45360" anchor="t" anchorCtr="0">
            <a:spAutoFit/>
          </a:bodyPr>
          <a:p>
            <a:pPr defTabSz="449580" eaLnBrk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sz="1600" dirty="0" err="1">
                <a:solidFill>
                  <a:srgbClr val="DAED45"/>
                </a:solidFill>
                <a:latin typeface="Verdana" panose="020B0604030504040204" charset="0"/>
              </a:rPr>
              <a:t>Constelação de Órion</a:t>
            </a:r>
            <a:endParaRPr lang="fr-FR" altLang="x-none" sz="1600" dirty="0" err="1">
              <a:solidFill>
                <a:srgbClr val="DAED45"/>
              </a:solidFill>
              <a:latin typeface="Verdana" panose="020B060403050404020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8129" name="Title 48128"/>
          <p:cNvSpPr>
            <a:spLocks noGrp="1"/>
          </p:cNvSpPr>
          <p:nvPr>
            <p:ph type="title"/>
          </p:nvPr>
        </p:nvSpPr>
        <p:spPr>
          <a:xfrm>
            <a:off x="755650" y="168275"/>
            <a:ext cx="8564563" cy="922338"/>
          </a:xfrm>
        </p:spPr>
        <p:txBody>
          <a:bodyPr wrap="square" lIns="90360" tIns="45360" rIns="90360" bIns="45360" anchor="ctr" anchorCtr="0"/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dirty="0" err="1">
                <a:solidFill>
                  <a:srgbClr val="FF950E"/>
                </a:solidFill>
                <a:latin typeface="PT Sans" pitchFamily="32" charset="0"/>
              </a:rPr>
              <a:t>Constelações Distribuidas em toda a “Esfera Celeste"</a:t>
            </a:r>
            <a:endParaRPr lang="en-US" altLang="x-none" sz="2200" dirty="0" err="1">
              <a:solidFill>
                <a:srgbClr val="FF950E"/>
              </a:solidFill>
              <a:latin typeface="PT Sans" pitchFamily="32" charset="0"/>
            </a:endParaRPr>
          </a:p>
        </p:txBody>
      </p:sp>
      <p:pic>
        <p:nvPicPr>
          <p:cNvPr id="48130" name="Picture 481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8763" y="1247775"/>
            <a:ext cx="6938962" cy="63436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9153" name="Text Box 49152"/>
          <p:cNvSpPr txBox="1"/>
          <p:nvPr/>
        </p:nvSpPr>
        <p:spPr>
          <a:xfrm>
            <a:off x="755650" y="141288"/>
            <a:ext cx="8566150" cy="639762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800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Constelações</a:t>
            </a:r>
            <a:endParaRPr lang="pt-BR" altLang="x-none" sz="2800" dirty="0" err="1">
              <a:solidFill>
                <a:srgbClr val="0000FF"/>
              </a:solidFill>
              <a:latin typeface="Times New Roman" panose="02020603050405020304" pitchFamily="16" charset="0"/>
            </a:endParaRPr>
          </a:p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800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utilidade</a:t>
            </a:r>
            <a:endParaRPr lang="pt-BR" altLang="x-none" sz="2800" dirty="0" err="1">
              <a:solidFill>
                <a:srgbClr val="0000FF"/>
              </a:solidFill>
              <a:latin typeface="Times New Roman" panose="02020603050405020304" pitchFamily="16" charset="0"/>
            </a:endParaRPr>
          </a:p>
        </p:txBody>
      </p:sp>
      <p:sp>
        <p:nvSpPr>
          <p:cNvPr id="49154" name="Text Box 49153"/>
          <p:cNvSpPr txBox="1"/>
          <p:nvPr/>
        </p:nvSpPr>
        <p:spPr>
          <a:xfrm>
            <a:off x="419100" y="904875"/>
            <a:ext cx="9310688" cy="15208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marL="307975" indent="-293370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07975" algn="l"/>
                <a:tab pos="755650" algn="l"/>
                <a:tab pos="1205230" algn="l"/>
                <a:tab pos="1654175" algn="l"/>
                <a:tab pos="2103755" algn="l"/>
                <a:tab pos="2552700" algn="l"/>
                <a:tab pos="3002280" algn="l"/>
                <a:tab pos="3451225" algn="l"/>
                <a:tab pos="3900805" algn="l"/>
                <a:tab pos="4349750" algn="l"/>
                <a:tab pos="4799330" algn="l"/>
                <a:tab pos="5248275" algn="l"/>
                <a:tab pos="5697855" algn="l"/>
                <a:tab pos="6146800" algn="l"/>
                <a:tab pos="6596380" algn="l"/>
                <a:tab pos="7045325" algn="l"/>
                <a:tab pos="7494905" algn="l"/>
                <a:tab pos="7943850" algn="l"/>
                <a:tab pos="8393430" algn="l"/>
                <a:tab pos="8842375" algn="l"/>
                <a:tab pos="9291955" algn="l"/>
              </a:tabLst>
            </a:pPr>
            <a:r>
              <a:rPr lang="pt-BR" altLang="x-none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    Desde a antiguidade as estrelas são utilizadas como meio de orientação, localização</a:t>
            </a:r>
            <a:endParaRPr lang="pt-BR" altLang="x-none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307975" indent="-293370" defTabSz="449580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07975" algn="l"/>
                <a:tab pos="755650" algn="l"/>
                <a:tab pos="1205230" algn="l"/>
                <a:tab pos="1654175" algn="l"/>
                <a:tab pos="2103755" algn="l"/>
                <a:tab pos="2552700" algn="l"/>
                <a:tab pos="3002280" algn="l"/>
                <a:tab pos="3451225" algn="l"/>
                <a:tab pos="3900805" algn="l"/>
                <a:tab pos="4349750" algn="l"/>
                <a:tab pos="4799330" algn="l"/>
                <a:tab pos="5248275" algn="l"/>
                <a:tab pos="5697855" algn="l"/>
                <a:tab pos="6146800" algn="l"/>
                <a:tab pos="6596380" algn="l"/>
                <a:tab pos="7045325" algn="l"/>
                <a:tab pos="7494905" algn="l"/>
                <a:tab pos="7943850" algn="l"/>
                <a:tab pos="8393430" algn="l"/>
                <a:tab pos="8842375" algn="l"/>
                <a:tab pos="9291955" algn="l"/>
              </a:tabLst>
            </a:pPr>
            <a:r>
              <a:rPr lang="pt-BR" altLang="x-none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   </a:t>
            </a:r>
            <a:endParaRPr lang="pt-BR" altLang="x-none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307975" indent="-293370" defTabSz="449580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07975" algn="l"/>
                <a:tab pos="755650" algn="l"/>
                <a:tab pos="1205230" algn="l"/>
                <a:tab pos="1654175" algn="l"/>
                <a:tab pos="2103755" algn="l"/>
                <a:tab pos="2552700" algn="l"/>
                <a:tab pos="3002280" algn="l"/>
                <a:tab pos="3451225" algn="l"/>
                <a:tab pos="3900805" algn="l"/>
                <a:tab pos="4349750" algn="l"/>
                <a:tab pos="4799330" algn="l"/>
                <a:tab pos="5248275" algn="l"/>
                <a:tab pos="5697855" algn="l"/>
                <a:tab pos="6146800" algn="l"/>
                <a:tab pos="6596380" algn="l"/>
                <a:tab pos="7045325" algn="l"/>
                <a:tab pos="7494905" algn="l"/>
                <a:tab pos="7943850" algn="l"/>
                <a:tab pos="8393430" algn="l"/>
                <a:tab pos="8842375" algn="l"/>
                <a:tab pos="9291955" algn="l"/>
              </a:tabLst>
            </a:pPr>
            <a:r>
              <a:rPr lang="pt-BR" altLang="x-none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    Em 1928, a</a:t>
            </a:r>
            <a:r>
              <a:rPr lang="pt-BR" altLang="x-none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União Astronômica Internacional - UAI organiza a esfera celeste em várias divisões, da seguinte forma:</a:t>
            </a:r>
            <a:endParaRPr lang="pt-BR" altLang="x-none" baseline="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marL="688975" lvl="1" indent="-258445" defTabSz="449580" rtl="0" eaLnBrk="1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New York" charset="0"/>
              <a:buChar char="–"/>
              <a:tabLst>
                <a:tab pos="307975" algn="l"/>
                <a:tab pos="755650" algn="l"/>
                <a:tab pos="1205230" algn="l"/>
                <a:tab pos="1654175" algn="l"/>
                <a:tab pos="2103755" algn="l"/>
                <a:tab pos="2552700" algn="l"/>
                <a:tab pos="3002280" algn="l"/>
                <a:tab pos="3451225" algn="l"/>
                <a:tab pos="3900805" algn="l"/>
                <a:tab pos="4349750" algn="l"/>
                <a:tab pos="4799330" algn="l"/>
                <a:tab pos="5248275" algn="l"/>
                <a:tab pos="5697855" algn="l"/>
                <a:tab pos="6146800" algn="l"/>
                <a:tab pos="6596380" algn="l"/>
                <a:tab pos="7045325" algn="l"/>
                <a:tab pos="7494905" algn="l"/>
                <a:tab pos="7943850" algn="l"/>
                <a:tab pos="8393430" algn="l"/>
                <a:tab pos="8842375" algn="l"/>
                <a:tab pos="9291955" algn="l"/>
              </a:tabLst>
            </a:pP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88 constelações, limites traçados em 1930 por Eugène Delport.</a:t>
            </a:r>
            <a:endParaRPr lang="pt-BR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cs typeface="ヒラギノ角ゴ Pro W3" charset="0"/>
            </a:endParaRPr>
          </a:p>
          <a:p>
            <a:pPr marL="688975" lvl="1" indent="-258445" defTabSz="449580" rtl="0" eaLnBrk="1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New York" charset="0"/>
              <a:buChar char="–"/>
              <a:tabLst>
                <a:tab pos="307975" algn="l"/>
                <a:tab pos="755650" algn="l"/>
                <a:tab pos="1205230" algn="l"/>
                <a:tab pos="1654175" algn="l"/>
                <a:tab pos="2103755" algn="l"/>
                <a:tab pos="2552700" algn="l"/>
                <a:tab pos="3002280" algn="l"/>
                <a:tab pos="3451225" algn="l"/>
                <a:tab pos="3900805" algn="l"/>
                <a:tab pos="4349750" algn="l"/>
                <a:tab pos="4799330" algn="l"/>
                <a:tab pos="5248275" algn="l"/>
                <a:tab pos="5697855" algn="l"/>
                <a:tab pos="6146800" algn="l"/>
                <a:tab pos="6596380" algn="l"/>
                <a:tab pos="7045325" algn="l"/>
                <a:tab pos="7494905" algn="l"/>
                <a:tab pos="7943850" algn="l"/>
                <a:tab pos="8393430" algn="l"/>
                <a:tab pos="8842375" algn="l"/>
                <a:tab pos="9291955" algn="l"/>
              </a:tabLst>
            </a:pP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Maioria vem da Grécia antiga, passando pela Europa renascentista.</a:t>
            </a:r>
            <a:endParaRPr lang="pt-BR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cs typeface="ヒラギノ角ゴ Pro W3" charset="0"/>
            </a:endParaRPr>
          </a:p>
          <a:p>
            <a:pPr marL="688975" lvl="1" indent="-258445" defTabSz="449580" rtl="0" eaLnBrk="1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New York" charset="0"/>
              <a:buChar char="–"/>
              <a:tabLst>
                <a:tab pos="307975" algn="l"/>
                <a:tab pos="755650" algn="l"/>
                <a:tab pos="1205230" algn="l"/>
                <a:tab pos="1654175" algn="l"/>
                <a:tab pos="2103755" algn="l"/>
                <a:tab pos="2552700" algn="l"/>
                <a:tab pos="3002280" algn="l"/>
                <a:tab pos="3451225" algn="l"/>
                <a:tab pos="3900805" algn="l"/>
                <a:tab pos="4349750" algn="l"/>
                <a:tab pos="4799330" algn="l"/>
                <a:tab pos="5248275" algn="l"/>
                <a:tab pos="5697855" algn="l"/>
                <a:tab pos="6146800" algn="l"/>
                <a:tab pos="6596380" algn="l"/>
                <a:tab pos="7045325" algn="l"/>
                <a:tab pos="7494905" algn="l"/>
                <a:tab pos="7943850" algn="l"/>
                <a:tab pos="8393430" algn="l"/>
                <a:tab pos="8842375" algn="l"/>
                <a:tab pos="9291955" algn="l"/>
              </a:tabLst>
            </a:pP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Facilita a localização de objetos de estudo. Ex: Maior Lobulo de rádio na constelação de Leão Menor, e a</a:t>
            </a:r>
            <a:r>
              <a:rPr lang="pt-BR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 Chuva de Meteoros Perseidas...que ocorre em agosto de cada ano</a:t>
            </a:r>
            <a:endParaRPr lang="pt-BR" altLang="x-none" sz="1800" b="1" baseline="0" dirty="0" err="1">
              <a:solidFill>
                <a:srgbClr val="000000"/>
              </a:solidFill>
              <a:latin typeface="Times New Roman" panose="02020603050405020304" pitchFamily="16" charset="0"/>
              <a:ea typeface="ヒラギノ角ゴ Pro W3" charset="0"/>
            </a:endParaRPr>
          </a:p>
        </p:txBody>
      </p:sp>
      <p:pic>
        <p:nvPicPr>
          <p:cNvPr id="49155" name="Picture 4915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9275" y="3475038"/>
            <a:ext cx="5643563" cy="3860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9156" name="Text Box 49155"/>
          <p:cNvSpPr txBox="1"/>
          <p:nvPr/>
        </p:nvSpPr>
        <p:spPr>
          <a:xfrm>
            <a:off x="6865938" y="5929313"/>
            <a:ext cx="3071812" cy="57785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>
            <a:spAutoFit/>
          </a:bodyPr>
          <a:p>
            <a:pPr defTabSz="449580" eaLnBrk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New York" charset="0"/>
              </a:rPr>
              <a:t>Uranografia de Bayer, 1603, detalhe Centauro.</a:t>
            </a:r>
            <a:endParaRPr lang="pt-BR" altLang="x-none" sz="1600" dirty="0" err="1">
              <a:solidFill>
                <a:srgbClr val="000000"/>
              </a:solidFill>
              <a:latin typeface="Times New Roman" panose="02020603050405020304" pitchFamily="16" charset="0"/>
              <a:ea typeface="New York" charset="0"/>
            </a:endParaRPr>
          </a:p>
        </p:txBody>
      </p:sp>
      <p:sp>
        <p:nvSpPr>
          <p:cNvPr id="49157" name="Text Box 49156"/>
          <p:cNvSpPr txBox="1"/>
          <p:nvPr/>
        </p:nvSpPr>
        <p:spPr>
          <a:xfrm>
            <a:off x="6548438" y="4017963"/>
            <a:ext cx="3071812" cy="820737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>
            <a:spAutoFit/>
          </a:bodyPr>
          <a:p>
            <a:pPr algn="just" defTabSz="449580" eaLnBrk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New York" charset="0"/>
              </a:rPr>
              <a:t>Uranografia ou cartografia estelar: mapeamento de estrelas, galáxias e outros objetos, na esfera celeste.</a:t>
            </a:r>
            <a:endParaRPr lang="pt-BR" altLang="x-none" sz="1600" dirty="0" err="1">
              <a:solidFill>
                <a:srgbClr val="000000"/>
              </a:solidFill>
              <a:latin typeface="Times New Roman" panose="02020603050405020304" pitchFamily="16" charset="0"/>
              <a:ea typeface="New York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0177" name="Text Box 50176"/>
          <p:cNvSpPr txBox="1"/>
          <p:nvPr/>
        </p:nvSpPr>
        <p:spPr>
          <a:xfrm>
            <a:off x="315913" y="155575"/>
            <a:ext cx="9625012" cy="969963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pt-BR" altLang="x-none" sz="2000" dirty="0" err="1">
              <a:solidFill>
                <a:srgbClr val="FFFFFF"/>
              </a:solidFill>
              <a:latin typeface="Times New Roman" panose="02020603050405020304" pitchFamily="16" charset="0"/>
            </a:endParaRPr>
          </a:p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pt-BR" altLang="x-none" sz="2000" dirty="0" err="1">
              <a:solidFill>
                <a:srgbClr val="FFFFFF"/>
              </a:solidFill>
              <a:latin typeface="Times New Roman" panose="02020603050405020304" pitchFamily="16" charset="0"/>
            </a:endParaRPr>
          </a:p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pt-BR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Nada mais natural, portanto, que se aplique um </a:t>
            </a:r>
            <a:r>
              <a:rPr lang="pt-BR" altLang="x-none" sz="2200" dirty="0" err="1">
                <a:solidFill>
                  <a:srgbClr val="FFD320"/>
                </a:solidFill>
                <a:latin typeface="Times New Roman" panose="02020603050405020304" pitchFamily="16" charset="0"/>
              </a:rPr>
              <a:t>método de localização e posição</a:t>
            </a:r>
            <a:r>
              <a:rPr lang="pt-BR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 dos astros na “Esfera Celeste” </a:t>
            </a:r>
            <a:endParaRPr lang="pt-BR" altLang="x-none" sz="2200" dirty="0" err="1">
              <a:solidFill>
                <a:srgbClr val="FFFFFF"/>
              </a:solidFill>
              <a:latin typeface="Times New Roman" panose="02020603050405020304" pitchFamily="16" charset="0"/>
            </a:endParaRPr>
          </a:p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pt-BR" altLang="x-none" sz="20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Este método utiliza um Sistema de Coordenadas, como veremos adiante em detalhes...</a:t>
            </a:r>
            <a:endParaRPr lang="pt-BR" altLang="x-none" sz="2000" dirty="0" err="1">
              <a:solidFill>
                <a:srgbClr val="FFFFFF"/>
              </a:solidFill>
              <a:latin typeface="Times New Roman" panose="02020603050405020304" pitchFamily="16" charset="0"/>
            </a:endParaRPr>
          </a:p>
        </p:txBody>
      </p:sp>
      <p:pic>
        <p:nvPicPr>
          <p:cNvPr id="50178" name="Picture 5017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82850" y="2203450"/>
            <a:ext cx="5294313" cy="47926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1201" name="Text Box 51200"/>
          <p:cNvSpPr txBox="1"/>
          <p:nvPr/>
        </p:nvSpPr>
        <p:spPr>
          <a:xfrm>
            <a:off x="755650" y="141288"/>
            <a:ext cx="8566150" cy="639762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4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Entretanto, é preciso ficar claro que nas Constelações...</a:t>
            </a:r>
            <a:endParaRPr lang="pt-BR" altLang="x-none" sz="2400" dirty="0" err="1">
              <a:solidFill>
                <a:srgbClr val="FFFFFF"/>
              </a:solidFill>
              <a:latin typeface="Times New Roman" panose="02020603050405020304" pitchFamily="16" charset="0"/>
            </a:endParaRPr>
          </a:p>
        </p:txBody>
      </p:sp>
      <p:sp>
        <p:nvSpPr>
          <p:cNvPr id="51202" name="Text Box 51201"/>
          <p:cNvSpPr txBox="1"/>
          <p:nvPr/>
        </p:nvSpPr>
        <p:spPr>
          <a:xfrm>
            <a:off x="460375" y="617538"/>
            <a:ext cx="8902700" cy="18764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marL="336550" indent="-293370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36550" algn="l"/>
                <a:tab pos="784225" algn="l"/>
                <a:tab pos="1233805" algn="l"/>
                <a:tab pos="1682750" algn="l"/>
                <a:tab pos="2132330" algn="l"/>
                <a:tab pos="2581275" algn="l"/>
                <a:tab pos="3030855" algn="l"/>
                <a:tab pos="3479800" algn="l"/>
                <a:tab pos="3929380" algn="l"/>
                <a:tab pos="4378325" algn="l"/>
                <a:tab pos="4827905" algn="l"/>
                <a:tab pos="5276850" algn="l"/>
                <a:tab pos="5726430" algn="l"/>
                <a:tab pos="6175375" algn="l"/>
                <a:tab pos="6624955" algn="l"/>
                <a:tab pos="7073900" algn="l"/>
                <a:tab pos="7523480" algn="l"/>
                <a:tab pos="7972425" algn="l"/>
                <a:tab pos="8422005" algn="l"/>
                <a:tab pos="8870950" algn="l"/>
                <a:tab pos="9320530" algn="l"/>
              </a:tabLst>
            </a:pPr>
            <a:r>
              <a:rPr lang="pt-BR" altLang="x-none" sz="22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     </a:t>
            </a:r>
            <a:endParaRPr lang="pt-BR" altLang="x-none" sz="22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pic>
        <p:nvPicPr>
          <p:cNvPr id="51203" name="Picture 512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950" y="1662113"/>
            <a:ext cx="4024313" cy="383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04" name="Picture 512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525588"/>
            <a:ext cx="5624513" cy="42497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05" name="Text Box 51204"/>
          <p:cNvSpPr txBox="1"/>
          <p:nvPr/>
        </p:nvSpPr>
        <p:spPr>
          <a:xfrm>
            <a:off x="904875" y="6816725"/>
            <a:ext cx="8329613" cy="407988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marL="336550" indent="-293370" defTabSz="449580" eaLnBrk="1">
              <a:lnSpc>
                <a:spcPct val="93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36550" algn="l"/>
                <a:tab pos="784225" algn="l"/>
                <a:tab pos="1233805" algn="l"/>
                <a:tab pos="1682750" algn="l"/>
                <a:tab pos="2132330" algn="l"/>
                <a:tab pos="2581275" algn="l"/>
                <a:tab pos="3030855" algn="l"/>
                <a:tab pos="3479800" algn="l"/>
                <a:tab pos="3929380" algn="l"/>
                <a:tab pos="4378325" algn="l"/>
                <a:tab pos="4827905" algn="l"/>
                <a:tab pos="5276850" algn="l"/>
                <a:tab pos="5726430" algn="l"/>
                <a:tab pos="6175375" algn="l"/>
                <a:tab pos="6624955" algn="l"/>
                <a:tab pos="7073900" algn="l"/>
                <a:tab pos="7523480" algn="l"/>
                <a:tab pos="7972425" algn="l"/>
                <a:tab pos="8422005" algn="l"/>
                <a:tab pos="8870950" algn="l"/>
                <a:tab pos="9320530" algn="l"/>
              </a:tabLst>
            </a:pPr>
            <a:r>
              <a:rPr lang="en-US" altLang="x-none" sz="2200" baseline="0" dirty="0" err="1">
                <a:solidFill>
                  <a:srgbClr val="3DEB3D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 ...as estrelas não estão próximas e muito menos ligadas fisicamente!</a:t>
            </a:r>
            <a:endParaRPr lang="en-US" altLang="x-none" sz="2200" baseline="0" dirty="0" err="1">
              <a:solidFill>
                <a:srgbClr val="3DEB3D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2225" name="Text Box 52224"/>
          <p:cNvSpPr txBox="1"/>
          <p:nvPr/>
        </p:nvSpPr>
        <p:spPr>
          <a:xfrm>
            <a:off x="755650" y="141288"/>
            <a:ext cx="8566150" cy="639762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200" dirty="0" err="1">
                <a:solidFill>
                  <a:srgbClr val="FFFFFF"/>
                </a:solidFill>
                <a:latin typeface="PT Sans" pitchFamily="32" charset="0"/>
              </a:rPr>
              <a:t>Outra informação relevante sobre as Constelações</a:t>
            </a:r>
            <a:endParaRPr lang="pt-BR" altLang="x-none" sz="2200" dirty="0" err="1">
              <a:solidFill>
                <a:srgbClr val="FFFFFF"/>
              </a:solidFill>
              <a:latin typeface="PT Sans" pitchFamily="32" charset="0"/>
            </a:endParaRPr>
          </a:p>
        </p:txBody>
      </p:sp>
      <p:sp>
        <p:nvSpPr>
          <p:cNvPr id="52226" name="Text Box 52225"/>
          <p:cNvSpPr txBox="1"/>
          <p:nvPr/>
        </p:nvSpPr>
        <p:spPr>
          <a:xfrm>
            <a:off x="779463" y="5800725"/>
            <a:ext cx="8902700" cy="132715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algn="just" defTabSz="449580" rtl="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Char char="•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0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As estrelas não estão realmente fixas: a</a:t>
            </a:r>
            <a:r>
              <a:rPr lang="pt-BR" altLang="x-none" sz="2000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ヒラギノ角ゴ Pro W3" charset="0"/>
              </a:rPr>
              <a:t>s constelações se alteram com o tempo devido ao Movimento Próprio das estrelas e do  movimento na Galáxia.</a:t>
            </a:r>
            <a:endParaRPr lang="pt-BR" altLang="x-none" sz="2000" baseline="0" dirty="0" err="1">
              <a:solidFill>
                <a:srgbClr val="FFFFFF"/>
              </a:solidFill>
              <a:latin typeface="Times New Roman" panose="02020603050405020304" pitchFamily="16" charset="0"/>
              <a:ea typeface="ヒラギノ角ゴ Pro W3" charset="0"/>
            </a:endParaRPr>
          </a:p>
        </p:txBody>
      </p:sp>
      <p:pic>
        <p:nvPicPr>
          <p:cNvPr id="52227" name="Picture 522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8950" y="1676400"/>
            <a:ext cx="4608513" cy="3757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228" name="Picture 522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975" y="1690688"/>
            <a:ext cx="4389438" cy="37576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3249" name="Title 53248"/>
          <p:cNvSpPr>
            <a:spLocks noGrp="1"/>
          </p:cNvSpPr>
          <p:nvPr>
            <p:ph type="title"/>
          </p:nvPr>
        </p:nvSpPr>
        <p:spPr>
          <a:xfrm>
            <a:off x="204788" y="23813"/>
            <a:ext cx="9729787" cy="1954212"/>
          </a:xfrm>
        </p:spPr>
        <p:txBody>
          <a:bodyPr wrap="square" lIns="90360" tIns="45360" rIns="90360" bIns="45360" anchor="ctr" anchorCtr="0"/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sz="2000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Vamos então explorar as “ferramentas” desenvolvidas para posicionar os astros, acompanhar e prever seus movimentos</a:t>
            </a:r>
            <a:br>
              <a:rPr lang="en-US" altLang="x-none" sz="2000" dirty="0" err="1">
                <a:solidFill>
                  <a:srgbClr val="0000FF"/>
                </a:solidFill>
                <a:latin typeface="Times New Roman" panose="02020603050405020304" pitchFamily="16" charset="0"/>
              </a:rPr>
            </a:br>
            <a:br>
              <a:rPr lang="en-US" altLang="x-none" sz="2000" dirty="0" err="1">
                <a:solidFill>
                  <a:srgbClr val="0000FF"/>
                </a:solidFill>
                <a:latin typeface="Times New Roman" panose="02020603050405020304" pitchFamily="16" charset="0"/>
              </a:rPr>
            </a:br>
            <a:r>
              <a:rPr lang="en-US" altLang="x-none" sz="2000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Esta área do conhecimento é conhecida como </a:t>
            </a:r>
            <a:br>
              <a:rPr lang="en-US" altLang="x-none" sz="2000" dirty="0" err="1">
                <a:solidFill>
                  <a:srgbClr val="0000FF"/>
                </a:solidFill>
                <a:latin typeface="Times New Roman" panose="02020603050405020304" pitchFamily="16" charset="0"/>
              </a:rPr>
            </a:br>
            <a:r>
              <a:rPr lang="en-US" altLang="x-none" sz="2000" u="sng" dirty="0" err="1">
                <a:latin typeface="Times New Roman" panose="02020603050405020304" pitchFamily="16" charset="0"/>
              </a:rPr>
              <a:t>“Astronomia Fundamental de Posição"</a:t>
            </a:r>
            <a:r>
              <a:rPr lang="en-US" altLang="x-none" sz="2000" dirty="0" err="1">
                <a:latin typeface="Times New Roman" panose="02020603050405020304" pitchFamily="16" charset="0"/>
              </a:rPr>
              <a:t> </a:t>
            </a:r>
            <a:endParaRPr lang="en-US" altLang="x-none" sz="2000" dirty="0" err="1">
              <a:latin typeface="Times New Roman" panose="02020603050405020304" pitchFamily="16" charset="0"/>
            </a:endParaRPr>
          </a:p>
        </p:txBody>
      </p:sp>
      <p:sp>
        <p:nvSpPr>
          <p:cNvPr id="53250" name="Text Placeholder 53249"/>
          <p:cNvSpPr>
            <a:spLocks noGrp="1"/>
          </p:cNvSpPr>
          <p:nvPr>
            <p:ph type="body" idx="1"/>
          </p:nvPr>
        </p:nvSpPr>
        <p:spPr>
          <a:xfrm>
            <a:off x="695325" y="2101850"/>
            <a:ext cx="8772525" cy="5241925"/>
          </a:xfrm>
        </p:spPr>
        <p:txBody>
          <a:bodyPr wrap="square" lIns="90360" tIns="45360" rIns="90360" bIns="45360" anchor="t" anchorCtr="0"/>
          <a:p>
            <a:pPr indent="-301625" defTabSz="449580" eaLnBrk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dirty="0" err="1">
                <a:latin typeface="Times New Roman" panose="02020603050405020304" pitchFamily="16" charset="0"/>
              </a:rPr>
              <a:t>Astronomia de Posição é a mais antiga das ciências</a:t>
            </a:r>
            <a:endParaRPr lang="en-US" altLang="x-none" sz="2000" dirty="0" err="1">
              <a:latin typeface="Times New Roman" panose="02020603050405020304" pitchFamily="16" charset="0"/>
            </a:endParaRPr>
          </a:p>
          <a:p>
            <a:pPr indent="-301625" defTabSz="449580" eaLnBrk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000" baseline="0" dirty="0" err="1">
              <a:latin typeface="Times New Roman" panose="02020603050405020304" pitchFamily="16" charset="0"/>
              <a:cs typeface="Noteworthy" charset="0"/>
            </a:endParaRPr>
          </a:p>
          <a:p>
            <a:pPr indent="-301625" algn="just" defTabSz="449580" eaLnBrk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dirty="0" err="1">
                <a:latin typeface="Times New Roman" panose="02020603050405020304" pitchFamily="16" charset="0"/>
                <a:cs typeface="Noteworthy" charset="0"/>
              </a:rPr>
              <a:t>   Desde a pré-história, as sociedades têm um grande interesse pela </a:t>
            </a:r>
            <a:r>
              <a:rPr lang="en-US" altLang="x-none" sz="2000" dirty="0" err="1">
                <a:solidFill>
                  <a:srgbClr val="99284C"/>
                </a:solidFill>
                <a:latin typeface="Times New Roman" panose="02020603050405020304" pitchFamily="16" charset="0"/>
                <a:cs typeface="Noteworthy" charset="0"/>
              </a:rPr>
              <a:t>posição</a:t>
            </a:r>
            <a:r>
              <a:rPr lang="en-US" altLang="x-none" sz="2000" dirty="0" err="1">
                <a:latin typeface="Times New Roman" panose="02020603050405020304" pitchFamily="16" charset="0"/>
                <a:cs typeface="Noteworthy" charset="0"/>
              </a:rPr>
              <a:t> e</a:t>
            </a:r>
            <a:r>
              <a:rPr lang="en-US" altLang="x-none" sz="2000" dirty="0" err="1">
                <a:solidFill>
                  <a:srgbClr val="99284C"/>
                </a:solidFill>
                <a:latin typeface="Times New Roman" panose="02020603050405020304" pitchFamily="16" charset="0"/>
                <a:cs typeface="Noteworthy" charset="0"/>
              </a:rPr>
              <a:t> movimento dos astros, já que os movimentos</a:t>
            </a:r>
            <a:r>
              <a:rPr lang="en-US" altLang="x-none" sz="2000" dirty="0" err="1">
                <a:latin typeface="Times New Roman" panose="02020603050405020304" pitchFamily="16" charset="0"/>
                <a:cs typeface="Noteworthy" charset="0"/>
              </a:rPr>
              <a:t>, ligados aos ciclos naturais (dia e noite, estações do ano, etc.), regiam as atividades econômicas (plantação e colheita, criação de animais, etc.)</a:t>
            </a:r>
            <a:endParaRPr lang="en-US" altLang="x-none" sz="2000" dirty="0" err="1">
              <a:latin typeface="Times New Roman" panose="02020603050405020304" pitchFamily="16" charset="0"/>
              <a:cs typeface="Noteworthy" charset="0"/>
            </a:endParaRPr>
          </a:p>
          <a:p>
            <a:pPr indent="-301625" defTabSz="449580" eaLnBrk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000" dirty="0" err="1">
              <a:latin typeface="Times New Roman" panose="02020603050405020304" pitchFamily="16" charset="0"/>
              <a:cs typeface="Noteworthy" charset="0"/>
            </a:endParaRPr>
          </a:p>
          <a:p>
            <a:pPr indent="-301625" algn="just" defTabSz="449580" eaLnBrk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dirty="0" err="1">
                <a:latin typeface="Times New Roman" panose="02020603050405020304" pitchFamily="16" charset="0"/>
                <a:cs typeface="Noteworthy" charset="0"/>
              </a:rPr>
              <a:t>   Além disto, a necessidade de se </a:t>
            </a:r>
            <a:r>
              <a:rPr lang="en-US" altLang="x-none" sz="2000" b="1" dirty="0" err="1">
                <a:latin typeface="Times New Roman" panose="02020603050405020304" pitchFamily="16" charset="0"/>
                <a:cs typeface="Noteworthy" charset="0"/>
              </a:rPr>
              <a:t>localizar</a:t>
            </a:r>
            <a:r>
              <a:rPr lang="en-US" altLang="x-none" sz="2000" dirty="0" err="1">
                <a:latin typeface="Times New Roman" panose="02020603050405020304" pitchFamily="16" charset="0"/>
                <a:cs typeface="Noteworthy" charset="0"/>
              </a:rPr>
              <a:t> durante longas viagens, </a:t>
            </a:r>
            <a:r>
              <a:rPr lang="en-US" altLang="x-none" sz="2000" b="1" dirty="0" err="1">
                <a:latin typeface="Times New Roman" panose="02020603050405020304" pitchFamily="16" charset="0"/>
                <a:cs typeface="Noteworthy" charset="0"/>
              </a:rPr>
              <a:t>medir</a:t>
            </a:r>
            <a:r>
              <a:rPr lang="en-US" altLang="x-none" sz="2000" dirty="0" err="1">
                <a:latin typeface="Times New Roman" panose="02020603050405020304" pitchFamily="16" charset="0"/>
                <a:cs typeface="Noteworthy" charset="0"/>
              </a:rPr>
              <a:t> a </a:t>
            </a:r>
            <a:r>
              <a:rPr lang="en-US" altLang="x-none" sz="2000" b="1" dirty="0" err="1">
                <a:latin typeface="Times New Roman" panose="02020603050405020304" pitchFamily="16" charset="0"/>
                <a:cs typeface="Noteworthy" charset="0"/>
              </a:rPr>
              <a:t>passagem do tempo </a:t>
            </a:r>
            <a:r>
              <a:rPr lang="en-US" altLang="x-none" sz="2000" dirty="0" err="1">
                <a:latin typeface="Times New Roman" panose="02020603050405020304" pitchFamily="16" charset="0"/>
                <a:cs typeface="Noteworthy" charset="0"/>
              </a:rPr>
              <a:t>de modo cada vez mais preciso, estimulou o desenvolvimento tanto da astronomia como de outras ciências como a álgebra e a geometria.</a:t>
            </a:r>
            <a:endParaRPr lang="en-US" altLang="x-none" sz="2000" dirty="0" err="1">
              <a:latin typeface="Times New Roman" panose="02020603050405020304" pitchFamily="16" charset="0"/>
              <a:cs typeface="Noteworthy" charset="0"/>
            </a:endParaRPr>
          </a:p>
          <a:p>
            <a:pPr indent="-301625" algn="just" defTabSz="449580" eaLnBrk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000" dirty="0" err="1">
              <a:latin typeface="Times New Roman" panose="02020603050405020304" pitchFamily="16" charset="0"/>
              <a:cs typeface="Noteworthy" charset="0"/>
            </a:endParaRPr>
          </a:p>
          <a:p>
            <a:pPr indent="-301625" algn="just" defTabSz="449580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baseline="0" dirty="0" err="1">
                <a:latin typeface="Times New Roman" panose="02020603050405020304" pitchFamily="16" charset="0"/>
                <a:cs typeface="Times New Roman" panose="02020603050405020304" pitchFamily="16" charset="0"/>
              </a:rPr>
              <a:t>    Visa estudar </a:t>
            </a:r>
            <a:r>
              <a:rPr lang="en-US" altLang="x-none" sz="2000" b="1" baseline="0" dirty="0" err="1">
                <a:latin typeface="Times New Roman" panose="02020603050405020304" pitchFamily="16" charset="0"/>
                <a:cs typeface="Times New Roman" panose="02020603050405020304" pitchFamily="16" charset="0"/>
              </a:rPr>
              <a:t>não somente</a:t>
            </a:r>
            <a:r>
              <a:rPr lang="en-US" altLang="x-none" sz="2000" baseline="0" dirty="0" err="1">
                <a:latin typeface="Times New Roman" panose="02020603050405020304" pitchFamily="16" charset="0"/>
                <a:cs typeface="Times New Roman" panose="02020603050405020304" pitchFamily="16" charset="0"/>
              </a:rPr>
              <a:t> o </a:t>
            </a:r>
            <a:r>
              <a:rPr lang="en-US" altLang="x-none" sz="2000" b="1" baseline="0" dirty="0" err="1">
                <a:latin typeface="Times New Roman" panose="02020603050405020304" pitchFamily="16" charset="0"/>
                <a:cs typeface="Times New Roman" panose="02020603050405020304" pitchFamily="16" charset="0"/>
              </a:rPr>
              <a:t>movimento</a:t>
            </a:r>
            <a:r>
              <a:rPr lang="en-US" altLang="x-none" sz="2000" baseline="0" dirty="0" err="1">
                <a:latin typeface="Times New Roman" panose="02020603050405020304" pitchFamily="16" charset="0"/>
                <a:cs typeface="Times New Roman" panose="02020603050405020304" pitchFamily="16" charset="0"/>
              </a:rPr>
              <a:t> dos astros, mas também suas </a:t>
            </a:r>
            <a:r>
              <a:rPr lang="en-US" altLang="x-none" sz="2000" b="1" baseline="0" dirty="0" err="1">
                <a:latin typeface="Times New Roman" panose="02020603050405020304" pitchFamily="16" charset="0"/>
                <a:cs typeface="Times New Roman" panose="02020603050405020304" pitchFamily="16" charset="0"/>
              </a:rPr>
              <a:t>posições relativas</a:t>
            </a:r>
            <a:r>
              <a:rPr lang="en-US" altLang="x-none" sz="2000" baseline="0" dirty="0" err="1">
                <a:latin typeface="Times New Roman" panose="02020603050405020304" pitchFamily="16" charset="0"/>
                <a:cs typeface="Times New Roman" panose="02020603050405020304" pitchFamily="16" charset="0"/>
              </a:rPr>
              <a:t>, variações de suas posições, previsão da posição que os astros ocuparam no passado ou vão ocupar no futuro.</a:t>
            </a:r>
            <a:endParaRPr lang="en-US" altLang="x-none" sz="2000" baseline="0" dirty="0" err="1"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4273" name="Title 54272"/>
          <p:cNvSpPr>
            <a:spLocks noGrp="1"/>
          </p:cNvSpPr>
          <p:nvPr>
            <p:ph type="title"/>
          </p:nvPr>
        </p:nvSpPr>
        <p:spPr>
          <a:xfrm>
            <a:off x="755650" y="168275"/>
            <a:ext cx="8564563" cy="922338"/>
          </a:xfrm>
        </p:spPr>
        <p:txBody>
          <a:bodyPr wrap="square" lIns="90360" tIns="45360" rIns="90360" bIns="45360" anchor="ctr" anchorCtr="0"/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u="sng" baseline="0" dirty="0" err="1">
                <a:solidFill>
                  <a:srgbClr val="0000FF"/>
                </a:solidFill>
                <a:latin typeface="PT Sans" pitchFamily="32" charset="0"/>
                <a:cs typeface="Noteworthy" charset="0"/>
              </a:rPr>
              <a:t>“Astronomia Fundamental de Posição" </a:t>
            </a:r>
            <a:endParaRPr lang="en-US" altLang="x-none" sz="2200" u="sng" baseline="0" dirty="0" err="1">
              <a:solidFill>
                <a:srgbClr val="0000FF"/>
              </a:solidFill>
              <a:latin typeface="PT Sans" pitchFamily="32" charset="0"/>
              <a:ea typeface="Noteworthy" charset="0"/>
            </a:endParaRPr>
          </a:p>
        </p:txBody>
      </p:sp>
      <p:sp>
        <p:nvSpPr>
          <p:cNvPr id="54274" name="Text Placeholder 54273"/>
          <p:cNvSpPr>
            <a:spLocks noGrp="1"/>
          </p:cNvSpPr>
          <p:nvPr>
            <p:ph type="body" idx="1"/>
          </p:nvPr>
        </p:nvSpPr>
        <p:spPr>
          <a:xfrm>
            <a:off x="460375" y="1465263"/>
            <a:ext cx="9320213" cy="5711825"/>
          </a:xfrm>
        </p:spPr>
        <p:txBody>
          <a:bodyPr wrap="square" lIns="90360" tIns="45360" rIns="90360" bIns="45360" anchor="t" anchorCtr="0"/>
          <a:p>
            <a:pPr marL="0" indent="0" algn="just" defTabSz="449580" eaLnBrk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  <a:tab pos="8686800" algn="l"/>
              </a:tabLst>
            </a:pPr>
            <a:endParaRPr lang="en-US" altLang="x-none" sz="2000" baseline="0" dirty="0" err="1">
              <a:latin typeface="Times New Roman" panose="02020603050405020304" pitchFamily="16" charset="0"/>
              <a:cs typeface="Noteworthy" charset="0"/>
            </a:endParaRPr>
          </a:p>
          <a:p>
            <a:pPr marL="0" indent="0" defTabSz="449580" eaLnBrk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  <a:tab pos="8686800" algn="l"/>
              </a:tabLst>
            </a:pPr>
            <a:endParaRPr lang="en-US" altLang="x-none" sz="2000" baseline="0" dirty="0" err="1">
              <a:latin typeface="Times New Roman" panose="02020603050405020304" pitchFamily="16" charset="0"/>
              <a:cs typeface="Noteworthy" charset="0"/>
            </a:endParaRPr>
          </a:p>
          <a:p>
            <a:pPr marL="0" indent="0" algn="just" defTabSz="449580" eaLnBrk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  <a:tab pos="8686800" algn="l"/>
              </a:tabLst>
            </a:pPr>
            <a:r>
              <a:rPr lang="en-US" altLang="x-none" sz="2200" baseline="0" dirty="0" err="1">
                <a:latin typeface="Times New Roman" panose="02020603050405020304" pitchFamily="16" charset="0"/>
                <a:cs typeface="Noteworthy" charset="0"/>
              </a:rPr>
              <a:t>No estudo das </a:t>
            </a:r>
            <a:r>
              <a:rPr lang="en-US" altLang="x-none" sz="2200" b="1" baseline="0" dirty="0" err="1">
                <a:latin typeface="Times New Roman" panose="02020603050405020304" pitchFamily="16" charset="0"/>
                <a:cs typeface="Noteworthy" charset="0"/>
              </a:rPr>
              <a:t>posições é necessário</a:t>
            </a:r>
            <a:r>
              <a:rPr lang="en-US" altLang="x-none" sz="2200" baseline="0" dirty="0" err="1">
                <a:latin typeface="Times New Roman" panose="02020603050405020304" pitchFamily="16" charset="0"/>
                <a:cs typeface="Noteworthy" charset="0"/>
              </a:rPr>
              <a:t> desenvolver </a:t>
            </a:r>
            <a:r>
              <a:rPr lang="en-US" altLang="x-none" sz="22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“Sistemas de Referência Astronômico"</a:t>
            </a:r>
            <a:r>
              <a:rPr lang="en-US" altLang="x-none" sz="2200" baseline="0" dirty="0" err="1">
                <a:latin typeface="Times New Roman" panose="02020603050405020304" pitchFamily="16" charset="0"/>
                <a:cs typeface="Noteworthy" charset="0"/>
              </a:rPr>
              <a:t> construídos e utilizados para localizar um astro.    </a:t>
            </a:r>
            <a:endParaRPr lang="en-US" altLang="x-none" sz="2200" baseline="0" dirty="0" err="1">
              <a:latin typeface="Times New Roman" panose="02020603050405020304" pitchFamily="16" charset="0"/>
              <a:cs typeface="Noteworthy" charset="0"/>
            </a:endParaRPr>
          </a:p>
          <a:p>
            <a:pPr marL="0" indent="0" defTabSz="449580" eaLnBrk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  <a:tab pos="8686800" algn="l"/>
              </a:tabLst>
            </a:pPr>
            <a:endParaRPr lang="en-US" altLang="x-none" sz="2200" baseline="0" dirty="0" err="1">
              <a:latin typeface="Times New Roman" panose="02020603050405020304" pitchFamily="16" charset="0"/>
              <a:cs typeface="Noteworthy" charset="0"/>
            </a:endParaRPr>
          </a:p>
          <a:p>
            <a:pPr marL="0" indent="0" defTabSz="449580" eaLnBrk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  <a:tab pos="8686800" algn="l"/>
              </a:tabLst>
            </a:pPr>
            <a:r>
              <a:rPr lang="en-US" altLang="x-none" sz="2200" baseline="0" dirty="0" err="1">
                <a:latin typeface="Times New Roman" panose="02020603050405020304" pitchFamily="16" charset="0"/>
                <a:cs typeface="Noteworthy" charset="0"/>
              </a:rPr>
              <a:t>No estudo dos</a:t>
            </a:r>
            <a:r>
              <a:rPr lang="en-US" altLang="x-none" sz="2200" b="1" baseline="0" dirty="0" err="1">
                <a:latin typeface="Times New Roman" panose="02020603050405020304" pitchFamily="16" charset="0"/>
                <a:cs typeface="Noteworthy" charset="0"/>
              </a:rPr>
              <a:t> movimentos </a:t>
            </a:r>
            <a:r>
              <a:rPr lang="en-US" altLang="x-none" sz="2200" baseline="0" dirty="0" err="1">
                <a:latin typeface="Times New Roman" panose="02020603050405020304" pitchFamily="16" charset="0"/>
                <a:cs typeface="Noteworthy" charset="0"/>
              </a:rPr>
              <a:t>vamos ver o </a:t>
            </a:r>
            <a:r>
              <a:rPr lang="en-US" altLang="x-none" sz="2200" b="1" baseline="0" dirty="0" err="1">
                <a:latin typeface="Times New Roman" panose="02020603050405020304" pitchFamily="16" charset="0"/>
                <a:cs typeface="Noteworthy" charset="0"/>
              </a:rPr>
              <a:t>“movimento diurno” e “anual”.</a:t>
            </a:r>
            <a:endParaRPr lang="en-US" altLang="x-none" sz="2200" b="1" baseline="0" dirty="0" err="1">
              <a:latin typeface="Times New Roman" panose="02020603050405020304" pitchFamily="16" charset="0"/>
              <a:cs typeface="Noteworthy" charset="0"/>
            </a:endParaRPr>
          </a:p>
          <a:p>
            <a:pPr marL="0" indent="0" defTabSz="449580" eaLnBrk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  <a:tab pos="8686800" algn="l"/>
              </a:tabLst>
            </a:pPr>
            <a:endParaRPr lang="en-US" altLang="x-none" sz="2200" baseline="0" dirty="0" err="1">
              <a:latin typeface="Times New Roman" panose="02020603050405020304" pitchFamily="16" charset="0"/>
              <a:cs typeface="Noteworthy" charset="0"/>
            </a:endParaRPr>
          </a:p>
          <a:p>
            <a:pPr marL="0" indent="0" algn="just" defTabSz="449580" eaLnBrk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  <a:tab pos="8686800" algn="l"/>
              </a:tabLst>
            </a:pPr>
            <a:r>
              <a:rPr lang="en-US" altLang="x-none" sz="22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Equaciona matematicamente os fenômenos descritos, onde estas equações representam a história de cada astro: o passado, presente e futuro da estrela, planeta ou satélite.  </a:t>
            </a:r>
            <a:endParaRPr lang="en-US" altLang="x-none" sz="2200" baseline="0" dirty="0" err="1">
              <a:solidFill>
                <a:srgbClr val="0000FF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3313" name="Picture 133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" y="2012950"/>
            <a:ext cx="4468813" cy="4908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4" name="Title 13313"/>
          <p:cNvSpPr>
            <a:spLocks noGrp="1"/>
          </p:cNvSpPr>
          <p:nvPr>
            <p:ph type="title"/>
          </p:nvPr>
        </p:nvSpPr>
        <p:spPr>
          <a:xfrm>
            <a:off x="719138" y="265113"/>
            <a:ext cx="8637587" cy="1262062"/>
          </a:xfrm>
        </p:spPr>
        <p:txBody>
          <a:bodyPr wrap="square" lIns="0" tIns="24840" rIns="0" bIns="0" anchor="ctr" anchorCtr="0"/>
          <a:p>
            <a:pPr defTabSz="44958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800" b="0" i="0" dirty="0" err="1">
                <a:solidFill>
                  <a:srgbClr val="FFFF00"/>
                </a:solidFill>
                <a:latin typeface="Times New Roman" panose="02020603050405020304" pitchFamily="16" charset="0"/>
              </a:rPr>
              <a:t>Povos da Mesopotâmia (7000 a.C – 1900 a.C)</a:t>
            </a:r>
            <a:br>
              <a:rPr lang="en-US" altLang="x-none" sz="2800" b="0" i="0" dirty="0" err="1">
                <a:solidFill>
                  <a:srgbClr val="FFFF00"/>
                </a:solidFill>
                <a:latin typeface="Times New Roman" panose="02020603050405020304" pitchFamily="16" charset="0"/>
              </a:rPr>
            </a:br>
            <a:r>
              <a:rPr lang="en-US" altLang="x-none" sz="2800" b="0" i="0" dirty="0" err="1">
                <a:solidFill>
                  <a:srgbClr val="FFFF00"/>
                </a:solidFill>
                <a:latin typeface="Times New Roman" panose="02020603050405020304" pitchFamily="16" charset="0"/>
              </a:rPr>
              <a:t>Oriente Médio, hoje, Iraque.</a:t>
            </a:r>
            <a:endParaRPr lang="en-US" altLang="x-none" sz="2800" b="0" i="0" dirty="0" err="1">
              <a:solidFill>
                <a:srgbClr val="FFFF00"/>
              </a:solidFill>
              <a:latin typeface="Times New Roman" panose="02020603050405020304" pitchFamily="16" charset="0"/>
            </a:endParaRPr>
          </a:p>
        </p:txBody>
      </p:sp>
      <p:sp>
        <p:nvSpPr>
          <p:cNvPr id="13315" name="Text Placeholder 13314"/>
          <p:cNvSpPr>
            <a:spLocks noGrp="1"/>
          </p:cNvSpPr>
          <p:nvPr>
            <p:ph type="body" idx="1"/>
          </p:nvPr>
        </p:nvSpPr>
        <p:spPr>
          <a:xfrm>
            <a:off x="5213350" y="2052638"/>
            <a:ext cx="4041775" cy="1576387"/>
          </a:xfrm>
        </p:spPr>
        <p:txBody>
          <a:bodyPr wrap="square" lIns="0" tIns="21240" rIns="0" bIns="0" anchor="t" anchorCtr="0"/>
          <a:p>
            <a:pPr marL="0" indent="0" algn="just" defTabSz="449580"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r>
              <a:rPr lang="en-US" altLang="x-none" sz="2400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Os </a:t>
            </a:r>
            <a:r>
              <a:rPr lang="en-US" altLang="x-none" sz="2400" b="1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registros</a:t>
            </a:r>
            <a:r>
              <a:rPr lang="en-US" altLang="x-none" sz="2400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mais antigos das origens da astronomia também se deve aos povos da Mesopotâmia.</a:t>
            </a:r>
            <a:endParaRPr lang="en-US" altLang="x-none" sz="2400" baseline="0" dirty="0" err="1">
              <a:solidFill>
                <a:srgbClr val="FF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13316" name="Text Box 13315"/>
          <p:cNvSpPr txBox="1"/>
          <p:nvPr/>
        </p:nvSpPr>
        <p:spPr>
          <a:xfrm>
            <a:off x="5176838" y="3811588"/>
            <a:ext cx="4197350" cy="38671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21240" rIns="0" bIns="0" anchor="t" anchorCtr="0"/>
          <a:p>
            <a:pPr algn="just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b="1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Primeiro registro escrito</a:t>
            </a:r>
            <a:r>
              <a:rPr lang="en-US" altLang="x-none" sz="24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com nome de objeto celeste data da ordem de 2500 a.C  </a:t>
            </a:r>
            <a:endParaRPr lang="en-US" altLang="x-none" sz="2400" dirty="0" err="1">
              <a:solidFill>
                <a:srgbClr val="FF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-&gt; “Mul-Mul" (“estrela” para os Sumérios) </a:t>
            </a:r>
            <a:endParaRPr lang="en-US" altLang="x-none" sz="2400" dirty="0" err="1">
              <a:solidFill>
                <a:srgbClr val="FF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-&gt; “Plêiades” (aglomerado de estrelas)</a:t>
            </a:r>
            <a:endParaRPr lang="en-US" altLang="x-none" sz="2400" dirty="0" err="1">
              <a:solidFill>
                <a:srgbClr val="FF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l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400" dirty="0" err="1">
              <a:solidFill>
                <a:srgbClr val="FFFF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l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400" dirty="0" err="1">
              <a:solidFill>
                <a:srgbClr val="FF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55297" name="Picture 5529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35225" y="1528763"/>
            <a:ext cx="5741988" cy="46402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5298" name="Text Box 55297"/>
          <p:cNvSpPr txBox="1"/>
          <p:nvPr/>
        </p:nvSpPr>
        <p:spPr>
          <a:xfrm>
            <a:off x="207963" y="180975"/>
            <a:ext cx="9867900" cy="6951663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  <a:cs typeface="Noteworthy" charset="0"/>
              </a:rPr>
              <a:t>A posição de um astro no céu pode ser determinada utilizando</a:t>
            </a:r>
            <a:r>
              <a:rPr lang="en-US" altLang="x-none" sz="2200" b="1" dirty="0" err="1">
                <a:solidFill>
                  <a:srgbClr val="FFFFFF"/>
                </a:solidFill>
                <a:latin typeface="Times New Roman" panose="02020603050405020304" pitchFamily="16" charset="0"/>
                <a:cs typeface="Noteworthy" charset="0"/>
              </a:rPr>
              <a:t> </a:t>
            </a:r>
            <a:r>
              <a:rPr lang="en-US" altLang="x-none" sz="2200" b="1" dirty="0" err="1">
                <a:solidFill>
                  <a:srgbClr val="FFD320"/>
                </a:solidFill>
                <a:latin typeface="Times New Roman" panose="02020603050405020304" pitchFamily="16" charset="0"/>
                <a:cs typeface="Noteworthy" charset="0"/>
              </a:rPr>
              <a:t>referências</a:t>
            </a: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  <a:cs typeface="Noteworthy" charset="0"/>
              </a:rPr>
              <a:t> simples de serem entendidas.  </a:t>
            </a:r>
            <a:endParaRPr lang="en-US" altLang="x-none" sz="2200" dirty="0" err="1">
              <a:solidFill>
                <a:srgbClr val="FFFFFF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en-US" altLang="x-none" sz="22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en-US" altLang="x-none" sz="22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en-US" altLang="x-none" sz="22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en-US" altLang="x-none" sz="22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en-US" altLang="x-none" sz="22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en-US" altLang="x-none" sz="22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en-US" altLang="x-none" sz="22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en-US" altLang="x-none" sz="22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en-US" altLang="x-none" sz="22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en-US" altLang="x-none" sz="22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en-US" altLang="x-none" sz="22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en-US" altLang="x-none" sz="22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en-US" altLang="x-none" sz="2200" b="1" dirty="0" err="1">
              <a:solidFill>
                <a:srgbClr val="FFD32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en-US" altLang="x-none" sz="2200" b="1" dirty="0" err="1">
              <a:solidFill>
                <a:srgbClr val="FFD32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sz="2200" b="1" u="sng" dirty="0" err="1">
                <a:solidFill>
                  <a:srgbClr val="FFD320"/>
                </a:solidFill>
                <a:latin typeface="Times New Roman" panose="02020603050405020304" pitchFamily="16" charset="0"/>
                <a:cs typeface="Noteworthy" charset="0"/>
              </a:rPr>
              <a:t>1a</a:t>
            </a:r>
            <a:r>
              <a:rPr lang="en-US" altLang="x-none" sz="2200" b="1" u="sng" dirty="0" err="1">
                <a:solidFill>
                  <a:srgbClr val="FFFFFF"/>
                </a:solidFill>
                <a:latin typeface="Times New Roman" panose="02020603050405020304" pitchFamily="16" charset="0"/>
                <a:cs typeface="Noteworthy" charset="0"/>
              </a:rPr>
              <a:t> - </a:t>
            </a:r>
            <a:r>
              <a:rPr lang="en-US" altLang="x-none" sz="2200" b="1" u="sng" dirty="0" err="1">
                <a:solidFill>
                  <a:srgbClr val="FFD320"/>
                </a:solidFill>
                <a:latin typeface="Times New Roman" panose="02020603050405020304" pitchFamily="16" charset="0"/>
                <a:cs typeface="Noteworthy" charset="0"/>
              </a:rPr>
              <a:t>Equador Celeste</a:t>
            </a: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  <a:cs typeface="Noteworthy" charset="0"/>
              </a:rPr>
              <a:t>, por ex., seria um plano, prolongamento do </a:t>
            </a:r>
            <a:r>
              <a:rPr lang="en-US" altLang="x-none" sz="2200" dirty="0" err="1">
                <a:solidFill>
                  <a:srgbClr val="00FFFF"/>
                </a:solidFill>
                <a:latin typeface="Times New Roman" panose="02020603050405020304" pitchFamily="16" charset="0"/>
                <a:cs typeface="Noteworthy" charset="0"/>
              </a:rPr>
              <a:t>Equador Terrestre</a:t>
            </a:r>
            <a:r>
              <a:rPr lang="en-US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  <a:cs typeface="Noteworthy" charset="0"/>
              </a:rPr>
              <a:t>.</a:t>
            </a:r>
            <a:endParaRPr lang="en-US" altLang="x-none" sz="2200" dirty="0" err="1">
              <a:solidFill>
                <a:srgbClr val="FFFFFF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sz="22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</a:t>
            </a:r>
            <a:endParaRPr lang="en-US" altLang="x-none" sz="22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endParaRPr lang="en-US" altLang="x-none" sz="2200" dirty="0" err="1">
              <a:solidFill>
                <a:srgbClr val="00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cxnSp>
        <p:nvCxnSpPr>
          <p:cNvPr id="55299" name="Straight Arrow Connector 55298"/>
          <p:cNvCxnSpPr>
            <a:endCxn id="55297" idx="1"/>
          </p:cNvCxnSpPr>
          <p:nvPr/>
        </p:nvCxnSpPr>
        <p:spPr>
          <a:xfrm flipV="1">
            <a:off x="1277938" y="3848100"/>
            <a:ext cx="1158875" cy="2617788"/>
          </a:xfrm>
          <a:prstGeom prst="straightConnector1">
            <a:avLst/>
          </a:prstGeom>
          <a:ln w="9360" cap="flat" cmpd="sng">
            <a:solidFill>
              <a:srgbClr val="F01924"/>
            </a:solidFill>
            <a:prstDash val="solid"/>
            <a:miter/>
            <a:headEnd type="none" w="med" len="med"/>
            <a:tailEnd type="triangle" w="med" len="med"/>
          </a:ln>
        </p:spPr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6321" name="Text Box 56320"/>
          <p:cNvSpPr txBox="1"/>
          <p:nvPr/>
        </p:nvSpPr>
        <p:spPr>
          <a:xfrm>
            <a:off x="249238" y="754063"/>
            <a:ext cx="4970462" cy="6078537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 eaLnBrk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dirty="0" err="1">
                <a:solidFill>
                  <a:srgbClr val="000000"/>
                </a:solidFill>
                <a:latin typeface="Time new roman" charset="0"/>
                <a:cs typeface="Noteworthy" charset="0"/>
              </a:rPr>
              <a:t>   </a:t>
            </a:r>
            <a:r>
              <a:rPr lang="en-US" altLang="x-none" sz="2000" u="sng" dirty="0" err="1">
                <a:solidFill>
                  <a:srgbClr val="FF950E"/>
                </a:solidFill>
                <a:latin typeface="Time new roman" charset="0"/>
                <a:cs typeface="Noteworthy" charset="0"/>
              </a:rPr>
              <a:t>2</a:t>
            </a:r>
            <a:r>
              <a:rPr lang="en-US" altLang="x-none" sz="2000" u="sng" baseline="0" dirty="0" err="1">
                <a:solidFill>
                  <a:srgbClr val="FF950E"/>
                </a:solidFill>
                <a:latin typeface="Time new roman" charset="0"/>
                <a:cs typeface="Noteworthy" charset="0"/>
              </a:rPr>
              <a:t>a</a:t>
            </a:r>
            <a:r>
              <a:rPr lang="en-US" altLang="x-none" sz="2000" u="sng" dirty="0" err="1">
                <a:solidFill>
                  <a:srgbClr val="FF950E"/>
                </a:solidFill>
                <a:latin typeface="Time new roman" charset="0"/>
                <a:cs typeface="Noteworthy" charset="0"/>
              </a:rPr>
              <a:t> - Os </a:t>
            </a:r>
            <a:r>
              <a:rPr lang="en-US" altLang="x-none" sz="2000" b="1" u="sng" baseline="0" dirty="0" err="1">
                <a:solidFill>
                  <a:srgbClr val="FF950E"/>
                </a:solidFill>
                <a:latin typeface="Time new roman" charset="0"/>
                <a:cs typeface="Noteworthy" charset="0"/>
              </a:rPr>
              <a:t>polos celeste norte e sul (PCN, PCS)</a:t>
            </a:r>
            <a:r>
              <a:rPr lang="en-US" altLang="x-none" sz="2000" b="1" baseline="0" dirty="0" err="1">
                <a:solidFill>
                  <a:srgbClr val="000000"/>
                </a:solidFill>
                <a:latin typeface="Time new roman" charset="0"/>
                <a:cs typeface="Noteworthy" charset="0"/>
              </a:rPr>
              <a:t> </a:t>
            </a:r>
            <a:r>
              <a:rPr lang="en-US" altLang="x-none" sz="2000" baseline="0" dirty="0" err="1">
                <a:solidFill>
                  <a:srgbClr val="000000"/>
                </a:solidFill>
                <a:latin typeface="Time new roman" charset="0"/>
                <a:cs typeface="Noteworthy" charset="0"/>
              </a:rPr>
              <a:t>são localizados a partir do  </a:t>
            </a:r>
            <a:r>
              <a:rPr lang="en-US" altLang="x-none" sz="2000" b="1" dirty="0" err="1">
                <a:solidFill>
                  <a:srgbClr val="000000"/>
                </a:solidFill>
                <a:latin typeface="Time new roman" charset="0"/>
                <a:cs typeface="Noteworthy" charset="0"/>
              </a:rPr>
              <a:t>movimento diurno dos astros</a:t>
            </a:r>
            <a:r>
              <a:rPr lang="en-US" altLang="x-none" sz="2000" dirty="0" err="1">
                <a:solidFill>
                  <a:srgbClr val="000000"/>
                </a:solidFill>
                <a:latin typeface="Time new roman" charset="0"/>
                <a:cs typeface="Noteworthy" charset="0"/>
              </a:rPr>
              <a:t> (Fig. acima)</a:t>
            </a:r>
            <a:endParaRPr lang="en-US" altLang="x-none" sz="2000" dirty="0" err="1">
              <a:solidFill>
                <a:srgbClr val="000000"/>
              </a:solidFill>
              <a:latin typeface="Time new roman" charset="0"/>
              <a:cs typeface="Noteworthy" charset="0"/>
            </a:endParaRPr>
          </a:p>
          <a:p>
            <a:pPr algn="l" defTabSz="449580" eaLnBrk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000" dirty="0" err="1">
              <a:solidFill>
                <a:srgbClr val="000000"/>
              </a:solidFill>
              <a:latin typeface="Time new roman" charset="0"/>
              <a:cs typeface="Noteworthy" charset="0"/>
            </a:endParaRPr>
          </a:p>
          <a:p>
            <a:pPr algn="just" defTabSz="449580" eaLnBrk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dirty="0" err="1">
                <a:solidFill>
                  <a:srgbClr val="000000"/>
                </a:solidFill>
                <a:latin typeface="Time new roman" charset="0"/>
                <a:cs typeface="Noteworthy" charset="0"/>
              </a:rPr>
              <a:t>    Este movimento nos dá a impressão de que a Esfera Celeste gira de leste para oeste em torno de um eixo imaginário, que seria o prolongamento do eixo de rotação da Terra </a:t>
            </a:r>
            <a:endParaRPr lang="en-US" altLang="x-none" sz="2000" dirty="0" err="1">
              <a:solidFill>
                <a:srgbClr val="000000"/>
              </a:solidFill>
              <a:latin typeface="Time new roman" charset="0"/>
              <a:cs typeface="Noteworthy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000" dirty="0" err="1">
              <a:solidFill>
                <a:srgbClr val="000000"/>
              </a:solidFill>
              <a:latin typeface="Time new roman" charset="0"/>
              <a:cs typeface="Noteworthy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dirty="0" err="1">
                <a:solidFill>
                  <a:srgbClr val="000000"/>
                </a:solidFill>
                <a:latin typeface="Time new roman" charset="0"/>
                <a:cs typeface="Noteworthy" charset="0"/>
              </a:rPr>
              <a:t>   Este eixo intercepta a Esfera Celeste em 2 pontos fixo, definidos como </a:t>
            </a:r>
            <a:r>
              <a:rPr lang="en-US" altLang="x-none" sz="2000" b="1" dirty="0" err="1">
                <a:solidFill>
                  <a:srgbClr val="000000"/>
                </a:solidFill>
                <a:latin typeface="Time new roman" charset="0"/>
                <a:cs typeface="Noteworthy" charset="0"/>
              </a:rPr>
              <a:t>polos celeste norte  e sul (PCN, PCS)</a:t>
            </a:r>
            <a:endParaRPr lang="en-US" altLang="x-none" sz="2000" b="1" dirty="0" err="1">
              <a:solidFill>
                <a:srgbClr val="000000"/>
              </a:solidFill>
              <a:latin typeface="Time new roman" charset="0"/>
              <a:cs typeface="Noteworthy" charset="0"/>
            </a:endParaRPr>
          </a:p>
          <a:p>
            <a:pPr algn="l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dirty="0" err="1">
                <a:solidFill>
                  <a:srgbClr val="000000"/>
                </a:solidFill>
                <a:latin typeface="Time new roman" charset="0"/>
                <a:cs typeface="New York" charset="0"/>
              </a:rPr>
              <a:t>           </a:t>
            </a:r>
            <a:endParaRPr lang="en-US" altLang="x-none" sz="2000" dirty="0" err="1">
              <a:solidFill>
                <a:srgbClr val="000000"/>
              </a:solidFill>
              <a:latin typeface="Time new roman" charset="0"/>
              <a:cs typeface="New York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000" dirty="0" err="1">
              <a:solidFill>
                <a:srgbClr val="000000"/>
              </a:solidFill>
              <a:latin typeface="Time new roman" charset="0"/>
              <a:ea typeface="New York" charset="0"/>
            </a:endParaRPr>
          </a:p>
        </p:txBody>
      </p:sp>
      <p:pic>
        <p:nvPicPr>
          <p:cNvPr id="56322" name="Picture 563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08663" y="3033713"/>
            <a:ext cx="3921125" cy="43481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6323" name="Rounded Rectangle 56322"/>
          <p:cNvSpPr/>
          <p:nvPr/>
        </p:nvSpPr>
        <p:spPr>
          <a:xfrm>
            <a:off x="5632450" y="6575425"/>
            <a:ext cx="857250" cy="493713"/>
          </a:xfrm>
          <a:prstGeom prst="roundRect">
            <a:avLst>
              <a:gd name="adj" fmla="val 16667"/>
            </a:avLst>
          </a:prstGeom>
          <a:noFill/>
          <a:ln w="38160" cap="flat" cmpd="sng">
            <a:solidFill>
              <a:srgbClr val="8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56324" name="Rounded Rectangle 56323"/>
          <p:cNvSpPr/>
          <p:nvPr/>
        </p:nvSpPr>
        <p:spPr>
          <a:xfrm>
            <a:off x="8872538" y="3686175"/>
            <a:ext cx="857250" cy="406400"/>
          </a:xfrm>
          <a:prstGeom prst="roundRect">
            <a:avLst>
              <a:gd name="adj" fmla="val 16667"/>
            </a:avLst>
          </a:prstGeom>
          <a:noFill/>
          <a:ln w="38160" cap="flat" cmpd="sng">
            <a:solidFill>
              <a:srgbClr val="8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pic>
        <p:nvPicPr>
          <p:cNvPr id="56325" name="Picture 563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263" y="414338"/>
            <a:ext cx="2032000" cy="24574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7345" name="Title 57344"/>
          <p:cNvSpPr>
            <a:spLocks noGrp="1"/>
          </p:cNvSpPr>
          <p:nvPr>
            <p:ph type="title"/>
          </p:nvPr>
        </p:nvSpPr>
        <p:spPr>
          <a:xfrm>
            <a:off x="457200" y="365125"/>
            <a:ext cx="9564688" cy="1096963"/>
          </a:xfrm>
        </p:spPr>
        <p:txBody>
          <a:bodyPr wrap="square" lIns="90360" tIns="45360" rIns="90360" bIns="45360" anchor="ctr" anchorCtr="0"/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sz="2200" dirty="0" err="1">
                <a:latin typeface="Times New Roman" panose="02020603050405020304" pitchFamily="16" charset="0"/>
                <a:cs typeface="Noteworthy" charset="0"/>
              </a:rPr>
              <a:t>Os antigos gregos definiram também:</a:t>
            </a:r>
            <a:br>
              <a:rPr lang="en-US" altLang="x-none" sz="2200" dirty="0" err="1">
                <a:latin typeface="Times New Roman" panose="02020603050405020304" pitchFamily="16" charset="0"/>
                <a:cs typeface="Noteworthy" charset="0"/>
              </a:rPr>
            </a:br>
            <a:r>
              <a:rPr lang="en-US" altLang="x-none" sz="2200" b="1" dirty="0" err="1">
                <a:solidFill>
                  <a:srgbClr val="FF950E"/>
                </a:solidFill>
                <a:latin typeface="Times New Roman" panose="02020603050405020304" pitchFamily="16" charset="0"/>
                <a:cs typeface="Noteworthy" charset="0"/>
              </a:rPr>
              <a:t> </a:t>
            </a:r>
            <a:br>
              <a:rPr lang="en-US" altLang="x-none" sz="2200" b="1" dirty="0" err="1">
                <a:solidFill>
                  <a:srgbClr val="FF950E"/>
                </a:solidFill>
                <a:latin typeface="Times New Roman" panose="02020603050405020304" pitchFamily="16" charset="0"/>
                <a:cs typeface="Noteworthy" charset="0"/>
              </a:rPr>
            </a:br>
            <a:r>
              <a:rPr lang="en-US" altLang="x-none" sz="2200" b="1" u="sng" dirty="0" err="1">
                <a:solidFill>
                  <a:srgbClr val="FF950E"/>
                </a:solidFill>
                <a:latin typeface="Times New Roman" panose="02020603050405020304" pitchFamily="16" charset="0"/>
                <a:cs typeface="Noteworthy" charset="0"/>
              </a:rPr>
              <a:t>3a- Planos e pontos de referência</a:t>
            </a:r>
            <a:r>
              <a:rPr lang="en-US" altLang="x-none" sz="2200" dirty="0" err="1">
                <a:solidFill>
                  <a:srgbClr val="FFD320"/>
                </a:solidFill>
                <a:latin typeface="Times New Roman" panose="02020603050405020304" pitchFamily="16" charset="0"/>
                <a:cs typeface="Noteworthy" charset="0"/>
              </a:rPr>
              <a:t> </a:t>
            </a:r>
            <a:r>
              <a:rPr lang="en-US" altLang="x-none" sz="2200" dirty="0" err="1">
                <a:latin typeface="Times New Roman" panose="02020603050405020304" pitchFamily="16" charset="0"/>
                <a:cs typeface="Noteworthy" charset="0"/>
              </a:rPr>
              <a:t>úteis para posicionar os astros no céu</a:t>
            </a:r>
            <a:endParaRPr lang="en-US" altLang="x-none" sz="2200" dirty="0" err="1"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57346" name="Text Placeholder 57345"/>
          <p:cNvSpPr>
            <a:spLocks noGrp="1"/>
          </p:cNvSpPr>
          <p:nvPr>
            <p:ph type="body" idx="1"/>
          </p:nvPr>
        </p:nvSpPr>
        <p:spPr>
          <a:xfrm>
            <a:off x="5957888" y="2587625"/>
            <a:ext cx="3900487" cy="3692525"/>
          </a:xfrm>
        </p:spPr>
        <p:txBody>
          <a:bodyPr wrap="square" lIns="90360" tIns="45360" rIns="90360" bIns="45360" anchor="t" anchorCtr="0"/>
          <a:p>
            <a:pPr indent="-299720" defTabSz="449580" eaLnBrk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="1" dirty="0" err="1">
                <a:solidFill>
                  <a:srgbClr val="FF0000"/>
                </a:solidFill>
                <a:latin typeface="Times New Roman" panose="02020603050405020304" pitchFamily="16" charset="0"/>
              </a:rPr>
              <a:t>Horizonte:</a:t>
            </a:r>
            <a:r>
              <a:rPr lang="en-US" altLang="x-none" sz="1800" u="sng" dirty="0" err="1">
                <a:latin typeface="Times New Roman" panose="02020603050405020304" pitchFamily="16" charset="0"/>
              </a:rPr>
              <a:t> </a:t>
            </a:r>
            <a:endParaRPr lang="en-US" altLang="x-none" sz="1800" u="sng" dirty="0" err="1">
              <a:latin typeface="Times New Roman" panose="02020603050405020304" pitchFamily="16" charset="0"/>
            </a:endParaRPr>
          </a:p>
          <a:p>
            <a:pPr indent="-299720" defTabSz="449580" eaLnBrk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FF0000"/>
                </a:solidFill>
                <a:latin typeface="Times New Roman" panose="02020603050405020304" pitchFamily="16" charset="0"/>
              </a:rPr>
              <a:t>Plano</a:t>
            </a:r>
            <a:r>
              <a:rPr lang="en-US" altLang="x-none" sz="1800" dirty="0" err="1">
                <a:latin typeface="Times New Roman" panose="02020603050405020304" pitchFamily="16" charset="0"/>
              </a:rPr>
              <a:t> onde se encontra </a:t>
            </a:r>
            <a:r>
              <a:rPr lang="en-US" altLang="x-none" sz="1800" b="1" dirty="0" err="1">
                <a:latin typeface="Times New Roman" panose="02020603050405020304" pitchFamily="16" charset="0"/>
              </a:rPr>
              <a:t>observador</a:t>
            </a:r>
            <a:endParaRPr lang="en-US" altLang="x-none" sz="1800" b="1" dirty="0" err="1">
              <a:latin typeface="Times New Roman" panose="02020603050405020304" pitchFamily="16" charset="0"/>
            </a:endParaRPr>
          </a:p>
          <a:p>
            <a:pPr indent="-299720" defTabSz="449580" eaLnBrk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800" b="1" dirty="0" err="1">
              <a:latin typeface="Times New Roman" panose="02020603050405020304" pitchFamily="16" charset="0"/>
            </a:endParaRPr>
          </a:p>
          <a:p>
            <a:pPr indent="-299720" algn="just" defTabSz="449580" eaLnBrk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latin typeface="Times New Roman" panose="02020603050405020304" pitchFamily="16" charset="0"/>
              </a:rPr>
              <a:t>    Projetado na Esfera Celeste, seria o círculo máximo da Esfera Celeste que passa pelo centro da Esfera dividindo-a em 2 hemisférios: </a:t>
            </a:r>
            <a:r>
              <a:rPr lang="en-US" altLang="x-none" sz="1800" b="1" dirty="0" err="1">
                <a:latin typeface="Times New Roman" panose="02020603050405020304" pitchFamily="16" charset="0"/>
              </a:rPr>
              <a:t>Zenital e Nadiral</a:t>
            </a:r>
            <a:endParaRPr lang="en-US" altLang="x-none" sz="1800" b="1" dirty="0" err="1">
              <a:latin typeface="Times New Roman" panose="02020603050405020304" pitchFamily="16" charset="0"/>
            </a:endParaRPr>
          </a:p>
          <a:p>
            <a:pPr indent="-299720" defTabSz="449580" eaLnBrk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800" dirty="0" err="1">
              <a:latin typeface="Times New Roman" panose="02020603050405020304" pitchFamily="16" charset="0"/>
            </a:endParaRPr>
          </a:p>
          <a:p>
            <a:pPr indent="-299720" defTabSz="449580" eaLnBrk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800" dirty="0" err="1">
              <a:latin typeface="Times New Roman" panose="02020603050405020304" pitchFamily="16" charset="0"/>
            </a:endParaRPr>
          </a:p>
        </p:txBody>
      </p:sp>
      <p:pic>
        <p:nvPicPr>
          <p:cNvPr id="57347" name="Picture 573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2113" y="2274888"/>
            <a:ext cx="5416550" cy="42910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7348" name="Text Box 57347"/>
          <p:cNvSpPr txBox="1"/>
          <p:nvPr/>
        </p:nvSpPr>
        <p:spPr>
          <a:xfrm>
            <a:off x="388938" y="1828800"/>
            <a:ext cx="5033962" cy="40322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28080" rIns="0" bIns="0" anchor="t" anchorCtr="0"/>
          <a:p>
            <a:pPr marL="342900" indent="-299720" defTabSz="449580" eaLnBrk="1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Tx/>
              <a:buSzPct val="100000"/>
              <a:buFontTx/>
              <a:buNone/>
              <a:tabLst>
                <a:tab pos="342900" algn="l"/>
                <a:tab pos="790575" algn="l"/>
                <a:tab pos="1240155" algn="l"/>
                <a:tab pos="1689100" algn="l"/>
                <a:tab pos="2138680" algn="l"/>
                <a:tab pos="2587625" algn="l"/>
                <a:tab pos="3037205" algn="l"/>
                <a:tab pos="3486150" algn="l"/>
                <a:tab pos="3935730" algn="l"/>
                <a:tab pos="4384675" algn="l"/>
                <a:tab pos="4834255" algn="l"/>
                <a:tab pos="5283200" algn="l"/>
                <a:tab pos="5732780" algn="l"/>
                <a:tab pos="6181725" algn="l"/>
                <a:tab pos="6631305" algn="l"/>
                <a:tab pos="7080250" algn="l"/>
                <a:tab pos="7529830" algn="l"/>
                <a:tab pos="7978775" algn="l"/>
                <a:tab pos="8428355" algn="l"/>
                <a:tab pos="8877300" algn="l"/>
                <a:tab pos="9326880" algn="l"/>
              </a:tabLst>
            </a:pPr>
            <a:r>
              <a:rPr lang="en-US" altLang="x-none" baseline="0" dirty="0" err="1">
                <a:solidFill>
                  <a:srgbClr val="FF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Zênite:</a:t>
            </a:r>
            <a:r>
              <a:rPr lang="en-US" altLang="x-none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Ponto máximo acima da cabeça</a:t>
            </a:r>
            <a:endParaRPr lang="en-US" altLang="x-none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57349" name="Text Box 57348"/>
          <p:cNvSpPr txBox="1"/>
          <p:nvPr/>
        </p:nvSpPr>
        <p:spPr>
          <a:xfrm>
            <a:off x="360363" y="6731000"/>
            <a:ext cx="5213350" cy="4318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marL="342900" indent="-299720"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342900" algn="l"/>
                <a:tab pos="790575" algn="l"/>
                <a:tab pos="1240155" algn="l"/>
                <a:tab pos="1689100" algn="l"/>
                <a:tab pos="2138680" algn="l"/>
                <a:tab pos="2587625" algn="l"/>
                <a:tab pos="3037205" algn="l"/>
                <a:tab pos="3486150" algn="l"/>
                <a:tab pos="3935730" algn="l"/>
                <a:tab pos="4384675" algn="l"/>
                <a:tab pos="4834255" algn="l"/>
                <a:tab pos="5283200" algn="l"/>
                <a:tab pos="5732780" algn="l"/>
                <a:tab pos="6181725" algn="l"/>
                <a:tab pos="6631305" algn="l"/>
                <a:tab pos="7080250" algn="l"/>
                <a:tab pos="7529830" algn="l"/>
                <a:tab pos="7978775" algn="l"/>
                <a:tab pos="8428355" algn="l"/>
                <a:tab pos="8877300" algn="l"/>
                <a:tab pos="9326880" algn="l"/>
              </a:tabLst>
            </a:pPr>
            <a:r>
              <a:rPr lang="en-US" altLang="x-none" dirty="0" err="1">
                <a:solidFill>
                  <a:srgbClr val="FF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Nadir: </a:t>
            </a:r>
            <a:r>
              <a:rPr lang="en-US" altLang="x-none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Ponto diametralmente oposto ao Zênite</a:t>
            </a:r>
            <a:endParaRPr lang="en-US" altLang="x-none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57350" name="Rounded Rectangle 57349"/>
          <p:cNvSpPr/>
          <p:nvPr/>
        </p:nvSpPr>
        <p:spPr>
          <a:xfrm>
            <a:off x="2581275" y="2414588"/>
            <a:ext cx="857250" cy="230187"/>
          </a:xfrm>
          <a:prstGeom prst="roundRect">
            <a:avLst>
              <a:gd name="adj" fmla="val 16667"/>
            </a:avLst>
          </a:prstGeom>
          <a:noFill/>
          <a:ln w="38160" cap="flat" cmpd="sng">
            <a:solidFill>
              <a:srgbClr val="8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57351" name="Rounded Rectangle 57350"/>
          <p:cNvSpPr/>
          <p:nvPr/>
        </p:nvSpPr>
        <p:spPr>
          <a:xfrm>
            <a:off x="392113" y="5191125"/>
            <a:ext cx="857250" cy="265113"/>
          </a:xfrm>
          <a:prstGeom prst="roundRect">
            <a:avLst>
              <a:gd name="adj" fmla="val 16667"/>
            </a:avLst>
          </a:prstGeom>
          <a:noFill/>
          <a:ln w="38160" cap="flat" cmpd="sng">
            <a:solidFill>
              <a:srgbClr val="8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57352" name="Rounded Rectangle 57351"/>
          <p:cNvSpPr/>
          <p:nvPr/>
        </p:nvSpPr>
        <p:spPr>
          <a:xfrm>
            <a:off x="2663825" y="6207125"/>
            <a:ext cx="760413" cy="265113"/>
          </a:xfrm>
          <a:prstGeom prst="roundRect">
            <a:avLst>
              <a:gd name="adj" fmla="val 16667"/>
            </a:avLst>
          </a:prstGeom>
          <a:noFill/>
          <a:ln w="38160" cap="flat" cmpd="sng">
            <a:solidFill>
              <a:srgbClr val="8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8369" name="Title 58368"/>
          <p:cNvSpPr>
            <a:spLocks noGrp="1"/>
          </p:cNvSpPr>
          <p:nvPr>
            <p:ph type="title"/>
          </p:nvPr>
        </p:nvSpPr>
        <p:spPr>
          <a:xfrm>
            <a:off x="1292225" y="206375"/>
            <a:ext cx="7578725" cy="922338"/>
          </a:xfrm>
        </p:spPr>
        <p:txBody>
          <a:bodyPr wrap="square" lIns="90360" tIns="45360" rIns="90360" bIns="45360" anchor="ctr" anchorCtr="0"/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dirty="0" err="1">
                <a:solidFill>
                  <a:srgbClr val="0000FF"/>
                </a:solidFill>
                <a:latin typeface="PT Sans" pitchFamily="32" charset="0"/>
              </a:rPr>
              <a:t> No </a:t>
            </a:r>
            <a:r>
              <a:rPr lang="en-US" altLang="x-none" sz="2200" b="1" dirty="0" err="1">
                <a:solidFill>
                  <a:srgbClr val="0000FF"/>
                </a:solidFill>
                <a:latin typeface="PT Sans" pitchFamily="32" charset="0"/>
              </a:rPr>
              <a:t>referencial do observador</a:t>
            </a:r>
            <a:r>
              <a:rPr lang="en-US" altLang="x-none" sz="2200" dirty="0" err="1">
                <a:solidFill>
                  <a:srgbClr val="0000FF"/>
                </a:solidFill>
                <a:latin typeface="PT Sans" pitchFamily="32" charset="0"/>
              </a:rPr>
              <a:t>, temos as referências: </a:t>
            </a:r>
            <a:endParaRPr lang="en-US" altLang="x-none" sz="2200" dirty="0" err="1">
              <a:solidFill>
                <a:srgbClr val="0000FF"/>
              </a:solidFill>
              <a:latin typeface="PT Sans" pitchFamily="32" charset="0"/>
            </a:endParaRPr>
          </a:p>
        </p:txBody>
      </p:sp>
      <p:sp>
        <p:nvSpPr>
          <p:cNvPr id="58370" name="Text Placeholder 58369"/>
          <p:cNvSpPr>
            <a:spLocks noGrp="1"/>
          </p:cNvSpPr>
          <p:nvPr>
            <p:ph type="body" idx="1"/>
          </p:nvPr>
        </p:nvSpPr>
        <p:spPr>
          <a:xfrm>
            <a:off x="755650" y="1130300"/>
            <a:ext cx="5184775" cy="5591175"/>
          </a:xfrm>
        </p:spPr>
        <p:txBody>
          <a:bodyPr wrap="square" lIns="90360" tIns="45360" rIns="90360" bIns="45360" anchor="t" anchorCtr="0"/>
          <a:p>
            <a:pPr marL="0" indent="0" defTabSz="449580" eaLnBrk="0"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r>
              <a:rPr lang="en-US" altLang="x-none" dirty="0" err="1"/>
              <a:t> </a:t>
            </a:r>
            <a:endParaRPr lang="en-US" altLang="x-none" dirty="0" err="1"/>
          </a:p>
        </p:txBody>
      </p:sp>
      <p:sp>
        <p:nvSpPr>
          <p:cNvPr id="58371" name="Text Box 58370"/>
          <p:cNvSpPr txBox="1"/>
          <p:nvPr/>
        </p:nvSpPr>
        <p:spPr>
          <a:xfrm>
            <a:off x="103188" y="1593850"/>
            <a:ext cx="4432300" cy="359092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b="1" u="sng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Círculo Vertical</a:t>
            </a:r>
            <a:r>
              <a:rPr lang="en-US" altLang="x-none" sz="2000" u="sng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:</a:t>
            </a:r>
            <a:endParaRPr lang="en-US" altLang="x-none" sz="2000" u="sng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dirty="0" err="1">
                <a:solidFill>
                  <a:srgbClr val="99284C"/>
                </a:solidFill>
                <a:latin typeface="Times New Roman" panose="02020603050405020304" pitchFamily="16" charset="0"/>
              </a:rPr>
              <a:t>Semi-círculos imaginários</a:t>
            </a:r>
            <a:r>
              <a:rPr lang="en-US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 máximos da Esfera Celeste que começam no Zênite e terminam no Nadir.</a:t>
            </a:r>
            <a:endParaRPr lang="en-US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algn="l" defTabSz="449580" eaLnBrk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000" b="1" u="sng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algn="l" defTabSz="449580" eaLnBrk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b="1" u="sng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Círculo de Altura:</a:t>
            </a:r>
            <a:r>
              <a:rPr lang="en-US" altLang="x-none" sz="2000" u="sng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</a:t>
            </a:r>
            <a:r>
              <a:rPr lang="en-US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</a:t>
            </a:r>
            <a:endParaRPr lang="en-US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pic>
        <p:nvPicPr>
          <p:cNvPr id="58372" name="Picture 5837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46713" y="1871663"/>
            <a:ext cx="4505325" cy="4270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8373" name="Text Box 58372"/>
          <p:cNvSpPr txBox="1"/>
          <p:nvPr/>
        </p:nvSpPr>
        <p:spPr>
          <a:xfrm>
            <a:off x="168275" y="4741863"/>
            <a:ext cx="4440238" cy="173672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 eaLnBrk="1">
              <a:lnSpc>
                <a:spcPct val="93000"/>
              </a:lnSpc>
              <a:spcBef>
                <a:spcPts val="1200"/>
              </a:spcBef>
              <a:spcAft>
                <a:spcPts val="10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baseline="0" dirty="0" err="1">
                <a:solidFill>
                  <a:srgbClr val="99284C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Qualquer círculo</a:t>
            </a:r>
            <a:r>
              <a:rPr lang="en-US" altLang="x-none" sz="20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da esfera celeste paralelo ao Horizonte, também chamado de  </a:t>
            </a:r>
            <a:r>
              <a:rPr lang="en-US" altLang="x-none" sz="20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Almucântara</a:t>
            </a:r>
            <a:r>
              <a:rPr lang="en-US" altLang="x-none" sz="20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,ou </a:t>
            </a:r>
            <a:r>
              <a:rPr lang="en-US" altLang="x-none" sz="20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Paralelo de Altura.</a:t>
            </a:r>
            <a:r>
              <a:rPr lang="en-US" altLang="x-none" sz="20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endParaRPr lang="en-US" altLang="x-none" sz="2000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9393" name="Title 59392"/>
          <p:cNvSpPr>
            <a:spLocks noGrp="1"/>
          </p:cNvSpPr>
          <p:nvPr>
            <p:ph type="title"/>
          </p:nvPr>
        </p:nvSpPr>
        <p:spPr>
          <a:xfrm>
            <a:off x="203200" y="206375"/>
            <a:ext cx="9613900" cy="936625"/>
          </a:xfrm>
        </p:spPr>
        <p:txBody>
          <a:bodyPr wrap="square" lIns="90360" tIns="45360" rIns="90360" bIns="45360" anchor="ctr" anchorCtr="0"/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10700" algn="l"/>
              </a:tabLst>
            </a:pPr>
            <a:r>
              <a:rPr lang="en-US" altLang="x-none" sz="2000" dirty="0" err="1">
                <a:solidFill>
                  <a:srgbClr val="0000FF"/>
                </a:solidFill>
                <a:latin typeface="PT Sans" pitchFamily="32" charset="0"/>
              </a:rPr>
              <a:t>No </a:t>
            </a:r>
            <a:r>
              <a:rPr lang="en-US" altLang="x-none" sz="2000" b="1" dirty="0" err="1">
                <a:solidFill>
                  <a:srgbClr val="0000FF"/>
                </a:solidFill>
                <a:latin typeface="PT Sans" pitchFamily="32" charset="0"/>
              </a:rPr>
              <a:t>referencial da Esfera Celeste</a:t>
            </a:r>
            <a:br>
              <a:rPr lang="en-US" altLang="x-none" sz="2000" b="1" dirty="0" err="1">
                <a:solidFill>
                  <a:srgbClr val="0000FF"/>
                </a:solidFill>
                <a:latin typeface="PT Sans" pitchFamily="32" charset="0"/>
              </a:rPr>
            </a:br>
            <a:r>
              <a:rPr lang="en-US" altLang="x-none" sz="1800" dirty="0" err="1">
                <a:solidFill>
                  <a:srgbClr val="800000"/>
                </a:solidFill>
                <a:latin typeface="PT Sans" pitchFamily="32" charset="0"/>
              </a:rPr>
              <a:t>...que não depende do local do observador</a:t>
            </a:r>
            <a:r>
              <a:rPr lang="en-US" altLang="x-none" sz="2000" dirty="0" err="1">
                <a:solidFill>
                  <a:srgbClr val="0000FF"/>
                </a:solidFill>
                <a:latin typeface="PT Sans" pitchFamily="32" charset="0"/>
              </a:rPr>
              <a:t> </a:t>
            </a:r>
            <a:endParaRPr lang="en-US" altLang="x-none" sz="2000" dirty="0" err="1">
              <a:solidFill>
                <a:srgbClr val="0000FF"/>
              </a:solidFill>
              <a:latin typeface="PT Sans" pitchFamily="32" charset="0"/>
            </a:endParaRPr>
          </a:p>
        </p:txBody>
      </p:sp>
      <p:sp>
        <p:nvSpPr>
          <p:cNvPr id="59394" name="Text Box 59393"/>
          <p:cNvSpPr txBox="1"/>
          <p:nvPr/>
        </p:nvSpPr>
        <p:spPr>
          <a:xfrm>
            <a:off x="103188" y="1593850"/>
            <a:ext cx="5018087" cy="597852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 eaLnBrk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Círculo Horário ou Meridiano: </a:t>
            </a:r>
            <a:endParaRPr lang="en-US" altLang="x-none" sz="2000" b="1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Qualquer círculo máximo da Esfera Celeste que contém os dois polos celestes. O Meridiano que passa pelo Zênite se chama </a:t>
            </a:r>
            <a:r>
              <a:rPr lang="en-US" altLang="x-none" sz="20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Meridiano Local</a:t>
            </a:r>
            <a:endParaRPr lang="en-US" altLang="x-none" sz="2000" b="1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algn="just" defTabSz="449580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Paralelo ou </a:t>
            </a:r>
            <a:r>
              <a:rPr lang="en-US" altLang="x-none" sz="20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Círculo Diurno</a:t>
            </a:r>
            <a:r>
              <a:rPr lang="en-US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: </a:t>
            </a:r>
            <a:endParaRPr lang="en-US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Qualquer círculo da Esfera Celeste paralelo ao Equador Celeste Também chamado Paralelo.</a:t>
            </a:r>
            <a:endParaRPr lang="en-US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</a:t>
            </a:r>
            <a:endParaRPr lang="en-US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algn="just" defTabSz="449580" eaLnBrk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pic>
        <p:nvPicPr>
          <p:cNvPr id="59395" name="Picture 5939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76913" y="2005013"/>
            <a:ext cx="4076700" cy="36417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0417" name="Title 60416"/>
          <p:cNvSpPr>
            <a:spLocks noGrp="1"/>
          </p:cNvSpPr>
          <p:nvPr>
            <p:ph type="title"/>
          </p:nvPr>
        </p:nvSpPr>
        <p:spPr>
          <a:xfrm>
            <a:off x="755650" y="168275"/>
            <a:ext cx="8564563" cy="922338"/>
          </a:xfrm>
        </p:spPr>
        <p:txBody>
          <a:bodyPr wrap="square" lIns="90360" tIns="45360" rIns="90360" bIns="45360" anchor="ctr" anchorCtr="0"/>
          <a:p>
            <a:pPr defTabSz="449580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dirty="0" err="1">
                <a:latin typeface="PT Sans" pitchFamily="32" charset="0"/>
              </a:rPr>
              <a:t>Pontos e Planos de Referência</a:t>
            </a:r>
            <a:br>
              <a:rPr lang="en-US" altLang="x-none" sz="2000" dirty="0" err="1">
                <a:latin typeface="PT Sans" pitchFamily="32" charset="0"/>
              </a:rPr>
            </a:br>
            <a:r>
              <a:rPr lang="en-US" altLang="x-none" sz="2000" dirty="0" err="1">
                <a:solidFill>
                  <a:srgbClr val="800000"/>
                </a:solidFill>
                <a:latin typeface="PT Sans" pitchFamily="32" charset="0"/>
              </a:rPr>
              <a:t>...em azul, da Esfera Celeste; em vermelho, do Observador </a:t>
            </a:r>
            <a:endParaRPr lang="en-US" altLang="x-none" sz="2000" dirty="0" err="1">
              <a:solidFill>
                <a:srgbClr val="800000"/>
              </a:solidFill>
              <a:latin typeface="PT Sans" pitchFamily="32" charset="0"/>
            </a:endParaRPr>
          </a:p>
        </p:txBody>
      </p:sp>
      <p:pic>
        <p:nvPicPr>
          <p:cNvPr id="60418" name="Picture 604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52800" y="1169988"/>
            <a:ext cx="3563938" cy="3235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0419" name="Picture 604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3843338"/>
            <a:ext cx="4076700" cy="3641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0420" name="Picture 604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213" y="3941763"/>
            <a:ext cx="3687762" cy="3444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0421" name="Text Box 60420"/>
          <p:cNvSpPr txBox="1"/>
          <p:nvPr/>
        </p:nvSpPr>
        <p:spPr>
          <a:xfrm>
            <a:off x="793750" y="1298575"/>
            <a:ext cx="3278188" cy="64135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ew York" charset="0"/>
              </a:rPr>
              <a:t>Que passa pelo Zênite </a:t>
            </a:r>
            <a:r>
              <a:rPr lang="en-US" altLang="x-none" sz="1600" baseline="0" dirty="0" err="1">
                <a:solidFill>
                  <a:srgbClr val="000000"/>
                </a:solidFill>
                <a:latin typeface="Noteworthy" charset="0"/>
                <a:cs typeface="New York" charset="0"/>
              </a:rPr>
              <a:t>=</a:t>
            </a:r>
            <a:endParaRPr lang="en-US" altLang="x-none" sz="1600" baseline="0" dirty="0" err="1">
              <a:solidFill>
                <a:srgbClr val="000000"/>
              </a:solidFill>
              <a:latin typeface="Noteworthy" charset="0"/>
              <a:ea typeface="New York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40" y="3148965"/>
            <a:ext cx="9365615" cy="4500245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54965" y="672465"/>
            <a:ext cx="9109075" cy="2532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pt-BR" sz="1765" b="1" dirty="0" smtClean="0">
                <a:solidFill>
                  <a:srgbClr val="000066"/>
                </a:solidFill>
                <a:effectLst/>
              </a:rPr>
              <a:t>Pesquisas recentes atribuídas ao arqueólogo Fred Wendorf e o arqueoastrônomo Malville,  indicam que, na verdade o</a:t>
            </a:r>
            <a:r>
              <a:rPr lang="pt-BR" sz="1765" b="1" dirty="0" smtClean="0">
                <a:solidFill>
                  <a:srgbClr val="000066"/>
                </a:solidFill>
                <a:effectLst/>
              </a:rPr>
              <a:t>s primeiros registros de observações astronômicas </a:t>
            </a:r>
            <a:r>
              <a:rPr lang="pt-BR" sz="1765" b="1" dirty="0">
                <a:solidFill>
                  <a:srgbClr val="000066"/>
                </a:solidFill>
                <a:effectLst/>
              </a:rPr>
              <a:t>d</a:t>
            </a:r>
            <a:r>
              <a:rPr lang="pt-BR" sz="1765" b="1" dirty="0" smtClean="0">
                <a:solidFill>
                  <a:srgbClr val="000066"/>
                </a:solidFill>
                <a:effectLst/>
              </a:rPr>
              <a:t>os  povos que ocuparam a planície do rio Nilo é anterior a 7500 AC. </a:t>
            </a:r>
            <a:endParaRPr lang="pt-BR" sz="1765" b="1" dirty="0" smtClean="0">
              <a:solidFill>
                <a:srgbClr val="000066"/>
              </a:solidFill>
              <a:effectLst/>
            </a:endParaRPr>
          </a:p>
          <a:p>
            <a:pPr algn="just" eaLnBrk="1" hangingPunct="1"/>
            <a:endParaRPr lang="pt-BR" sz="1765" b="1" dirty="0" smtClean="0">
              <a:solidFill>
                <a:srgbClr val="000066"/>
              </a:solidFill>
              <a:effectLst/>
            </a:endParaRPr>
          </a:p>
          <a:p>
            <a:pPr algn="just" eaLnBrk="1" hangingPunct="1"/>
            <a:r>
              <a:rPr lang="pt-BR" sz="1765" b="1" dirty="0" smtClean="0">
                <a:solidFill>
                  <a:srgbClr val="000066"/>
                </a:solidFill>
                <a:effectLst/>
              </a:rPr>
              <a:t>No sítio arqueológico de </a:t>
            </a:r>
            <a:r>
              <a:rPr lang="pt-BR" sz="1765" b="1" dirty="0" err="1" smtClean="0">
                <a:solidFill>
                  <a:srgbClr val="FF0000"/>
                </a:solidFill>
                <a:effectLst/>
              </a:rPr>
              <a:t>Nabta</a:t>
            </a:r>
            <a:r>
              <a:rPr lang="pt-BR" sz="1765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pt-BR" sz="1765" b="1" dirty="0" err="1" smtClean="0">
                <a:solidFill>
                  <a:srgbClr val="FF0000"/>
                </a:solidFill>
                <a:effectLst/>
              </a:rPr>
              <a:t>Playa</a:t>
            </a:r>
            <a:r>
              <a:rPr lang="pt-BR" sz="1765" b="1" dirty="0" smtClean="0">
                <a:solidFill>
                  <a:srgbClr val="000066"/>
                </a:solidFill>
                <a:effectLst/>
              </a:rPr>
              <a:t> </a:t>
            </a:r>
            <a:r>
              <a:rPr lang="en-US" altLang="pt-BR" sz="1765" b="1" dirty="0" smtClean="0">
                <a:solidFill>
                  <a:srgbClr val="000066"/>
                </a:solidFill>
                <a:effectLst/>
              </a:rPr>
              <a:t>(a 700 milhas da Grande pirâmide de Gizé) </a:t>
            </a:r>
            <a:r>
              <a:rPr lang="pt-BR" sz="1765" b="1" dirty="0" smtClean="0">
                <a:solidFill>
                  <a:srgbClr val="000066"/>
                </a:solidFill>
                <a:effectLst/>
              </a:rPr>
              <a:t>percebe-se a construção de praças destinadas a observar as estrelas, os nossos primeiros observatórios, e elaborar um calendário fundamental para explorar a agricultura.  Portanto, eles se orientavam, conheciam as variações do movimento diurno das estrelas mais brilhantes, sabiam a duração do ano (365 dias) e reconheciam a via Láctea.</a:t>
            </a:r>
            <a:endParaRPr lang="en-US" sz="1765" b="1" dirty="0">
              <a:solidFill>
                <a:srgbClr val="000066"/>
              </a:solidFill>
              <a:effectLst/>
            </a:endParaRPr>
          </a:p>
        </p:txBody>
      </p:sp>
      <p:cxnSp>
        <p:nvCxnSpPr>
          <p:cNvPr id="5" name="Conector de Seta Reta 4"/>
          <p:cNvCxnSpPr/>
          <p:nvPr/>
        </p:nvCxnSpPr>
        <p:spPr bwMode="auto">
          <a:xfrm flipH="1">
            <a:off x="483992" y="3717129"/>
            <a:ext cx="8081592" cy="170743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lgDash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Conector de Seta Reta 36"/>
          <p:cNvCxnSpPr/>
          <p:nvPr/>
        </p:nvCxnSpPr>
        <p:spPr bwMode="auto">
          <a:xfrm>
            <a:off x="6307671" y="5183907"/>
            <a:ext cx="2288555" cy="110876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Conector Reto 45"/>
          <p:cNvCxnSpPr/>
          <p:nvPr/>
        </p:nvCxnSpPr>
        <p:spPr bwMode="auto">
          <a:xfrm>
            <a:off x="2260881" y="3267834"/>
            <a:ext cx="310235" cy="14507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Conector Reto 50"/>
          <p:cNvCxnSpPr/>
          <p:nvPr/>
        </p:nvCxnSpPr>
        <p:spPr bwMode="auto">
          <a:xfrm flipV="1">
            <a:off x="2518422" y="4536075"/>
            <a:ext cx="2125666" cy="62874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" name="Conector Reto 60"/>
          <p:cNvCxnSpPr/>
          <p:nvPr/>
        </p:nvCxnSpPr>
        <p:spPr bwMode="auto">
          <a:xfrm flipV="1">
            <a:off x="4912112" y="4337792"/>
            <a:ext cx="443373" cy="12273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" name="Conector Reto 62"/>
          <p:cNvCxnSpPr/>
          <p:nvPr/>
        </p:nvCxnSpPr>
        <p:spPr bwMode="auto">
          <a:xfrm flipV="1">
            <a:off x="7054634" y="3650489"/>
            <a:ext cx="673286" cy="19489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8" name="Conector de Seta Reta 67"/>
          <p:cNvCxnSpPr/>
          <p:nvPr/>
        </p:nvCxnSpPr>
        <p:spPr bwMode="auto">
          <a:xfrm flipH="1">
            <a:off x="483992" y="5282651"/>
            <a:ext cx="1618193" cy="49878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4222284" y="6438924"/>
            <a:ext cx="2087125" cy="101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pt-BR" sz="1765" b="1" smtClean="0">
                <a:solidFill>
                  <a:srgbClr val="000066"/>
                </a:solidFill>
                <a:effectLst/>
              </a:rPr>
              <a:t>cos A= </a:t>
            </a:r>
            <a:r>
              <a:rPr lang="pt-BR" sz="1765" b="1" err="1" smtClean="0">
                <a:solidFill>
                  <a:srgbClr val="000066"/>
                </a:solidFill>
                <a:effectLst/>
              </a:rPr>
              <a:t>sen</a:t>
            </a:r>
            <a:r>
              <a:rPr lang="pt-BR" sz="1765" b="1" smtClean="0">
                <a:solidFill>
                  <a:srgbClr val="000066"/>
                </a:solidFill>
                <a:effectLst/>
              </a:rPr>
              <a:t> </a:t>
            </a:r>
            <a:r>
              <a:rPr lang="pt-BR" sz="1765" b="1" err="1" smtClean="0">
                <a:solidFill>
                  <a:srgbClr val="000066"/>
                </a:solidFill>
                <a:effectLst/>
                <a:latin typeface="symbol" charset="2"/>
              </a:rPr>
              <a:t>d</a:t>
            </a:r>
            <a:r>
              <a:rPr lang="pt-BR" sz="1765" b="1" smtClean="0">
                <a:solidFill>
                  <a:srgbClr val="000066"/>
                </a:solidFill>
                <a:effectLst/>
              </a:rPr>
              <a:t> </a:t>
            </a:r>
            <a:r>
              <a:rPr lang="pt-BR" sz="1765" b="1" err="1" smtClean="0">
                <a:solidFill>
                  <a:srgbClr val="000066"/>
                </a:solidFill>
                <a:effectLst/>
              </a:rPr>
              <a:t>sen</a:t>
            </a:r>
            <a:r>
              <a:rPr lang="pt-BR" sz="1765" b="1" smtClean="0">
                <a:solidFill>
                  <a:srgbClr val="000066"/>
                </a:solidFill>
                <a:effectLst/>
              </a:rPr>
              <a:t> </a:t>
            </a:r>
            <a:r>
              <a:rPr lang="pt-BR" sz="1765" b="1" err="1" smtClean="0">
                <a:solidFill>
                  <a:srgbClr val="000066"/>
                </a:solidFill>
                <a:effectLst/>
                <a:latin typeface="symbol" charset="2"/>
              </a:rPr>
              <a:t>f</a:t>
            </a:r>
            <a:r>
              <a:rPr lang="pt-BR" sz="1765" b="1" smtClean="0">
                <a:solidFill>
                  <a:srgbClr val="000066"/>
                </a:solidFill>
                <a:effectLst/>
                <a:latin typeface="symbol" charset="2"/>
              </a:rPr>
              <a:t> </a:t>
            </a:r>
            <a:endParaRPr lang="pt-BR" sz="1765" b="1" smtClean="0">
              <a:solidFill>
                <a:srgbClr val="000066"/>
              </a:solidFill>
              <a:effectLst/>
              <a:latin typeface="symbol" charset="2"/>
            </a:endParaRPr>
          </a:p>
          <a:p>
            <a:pPr algn="just" eaLnBrk="1" hangingPunct="1"/>
            <a:r>
              <a:rPr lang="pt-BR" sz="1765" b="1" err="1" smtClean="0">
                <a:solidFill>
                  <a:srgbClr val="000066"/>
                </a:solidFill>
                <a:effectLst/>
                <a:latin typeface="symbol" charset="2"/>
              </a:rPr>
              <a:t>f</a:t>
            </a:r>
            <a:r>
              <a:rPr lang="pt-BR" sz="1765" b="1" smtClean="0">
                <a:solidFill>
                  <a:srgbClr val="000066"/>
                </a:solidFill>
                <a:effectLst/>
                <a:latin typeface="symbol" charset="2"/>
              </a:rPr>
              <a:t>    </a:t>
            </a:r>
            <a:r>
              <a:rPr lang="pt-BR" sz="1765" b="1" smtClean="0">
                <a:solidFill>
                  <a:srgbClr val="000066"/>
                </a:solidFill>
                <a:effectLst/>
                <a:latin typeface="+mj-lt"/>
              </a:rPr>
              <a:t>~ 30.12</a:t>
            </a:r>
            <a:r>
              <a:rPr lang="pt-BR" sz="1765" b="1" baseline="30000" smtClean="0">
                <a:solidFill>
                  <a:srgbClr val="000066"/>
                </a:solidFill>
                <a:effectLst/>
                <a:latin typeface="+mj-lt"/>
              </a:rPr>
              <a:t>o</a:t>
            </a:r>
            <a:endParaRPr lang="pt-BR" sz="1765" b="1" baseline="30000">
              <a:solidFill>
                <a:srgbClr val="000066"/>
              </a:solidFill>
              <a:effectLst/>
              <a:latin typeface="+mj-lt"/>
            </a:endParaRPr>
          </a:p>
          <a:p>
            <a:pPr algn="just" eaLnBrk="1" hangingPunct="1"/>
            <a:r>
              <a:rPr lang="pt-BR" sz="1765" b="1" smtClean="0">
                <a:solidFill>
                  <a:srgbClr val="000066"/>
                </a:solidFill>
                <a:effectLst/>
                <a:latin typeface="symbol" charset="2"/>
              </a:rPr>
              <a:t>e    </a:t>
            </a:r>
            <a:r>
              <a:rPr lang="pt-BR" sz="1765" b="1" smtClean="0">
                <a:solidFill>
                  <a:srgbClr val="000066"/>
                </a:solidFill>
                <a:effectLst/>
                <a:latin typeface="+mj-lt"/>
              </a:rPr>
              <a:t>~ </a:t>
            </a:r>
            <a:r>
              <a:rPr lang="pt-BR" sz="1765" b="1">
                <a:solidFill>
                  <a:srgbClr val="000066"/>
                </a:solidFill>
                <a:effectLst/>
                <a:latin typeface="+mj-lt"/>
              </a:rPr>
              <a:t>+- </a:t>
            </a:r>
            <a:r>
              <a:rPr lang="pt-BR" sz="1765" b="1" smtClean="0">
                <a:solidFill>
                  <a:srgbClr val="000066"/>
                </a:solidFill>
                <a:effectLst/>
                <a:latin typeface="+mj-lt"/>
              </a:rPr>
              <a:t>23.45</a:t>
            </a:r>
            <a:r>
              <a:rPr lang="pt-BR" sz="1765" b="1" baseline="30000" smtClean="0">
                <a:solidFill>
                  <a:srgbClr val="000066"/>
                </a:solidFill>
                <a:effectLst/>
              </a:rPr>
              <a:t>o</a:t>
            </a:r>
            <a:endParaRPr lang="pt-BR" sz="1765" b="1">
              <a:solidFill>
                <a:srgbClr val="000066"/>
              </a:solidFill>
              <a:effectLst/>
              <a:latin typeface="+mj-lt"/>
            </a:endParaRPr>
          </a:p>
          <a:p>
            <a:pPr algn="just" eaLnBrk="1" hangingPunct="1"/>
            <a:r>
              <a:rPr lang="pt-BR" sz="1765" b="1" smtClean="0">
                <a:solidFill>
                  <a:srgbClr val="000066"/>
                </a:solidFill>
                <a:effectLst/>
                <a:latin typeface="symbol" charset="2"/>
              </a:rPr>
              <a:t>D</a:t>
            </a:r>
            <a:r>
              <a:rPr lang="pt-BR" sz="1765" b="1" smtClean="0">
                <a:solidFill>
                  <a:srgbClr val="000066"/>
                </a:solidFill>
                <a:effectLst/>
                <a:latin typeface="+mj-lt"/>
              </a:rPr>
              <a:t>A ~ +- 11.52</a:t>
            </a:r>
            <a:r>
              <a:rPr lang="pt-BR" sz="1765" b="1" baseline="30000" smtClean="0">
                <a:solidFill>
                  <a:srgbClr val="000066"/>
                </a:solidFill>
                <a:effectLst/>
              </a:rPr>
              <a:t>o</a:t>
            </a:r>
            <a:endParaRPr lang="pt-BR" sz="1765" b="1" baseline="30000">
              <a:solidFill>
                <a:srgbClr val="000066"/>
              </a:solidFill>
              <a:effectLst/>
            </a:endParaRPr>
          </a:p>
        </p:txBody>
      </p: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649850" y="6015963"/>
            <a:ext cx="2087125" cy="252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pt-BR" sz="1765" b="1" smtClean="0">
                <a:solidFill>
                  <a:srgbClr val="000066"/>
                </a:solidFill>
                <a:effectLst/>
                <a:latin typeface="symbol" charset="2"/>
              </a:rPr>
              <a:t>D</a:t>
            </a:r>
            <a:r>
              <a:rPr lang="pt-BR" sz="1765" b="1" smtClean="0">
                <a:solidFill>
                  <a:srgbClr val="000066"/>
                </a:solidFill>
                <a:effectLst/>
                <a:latin typeface="+mj-lt"/>
              </a:rPr>
              <a:t>A ~ + 11.52</a:t>
            </a:r>
            <a:r>
              <a:rPr lang="pt-BR" sz="1765" b="1" baseline="30000" smtClean="0">
                <a:solidFill>
                  <a:srgbClr val="000066"/>
                </a:solidFill>
                <a:effectLst/>
              </a:rPr>
              <a:t>o</a:t>
            </a:r>
            <a:endParaRPr lang="pt-BR" sz="1765" b="1" baseline="30000">
              <a:solidFill>
                <a:srgbClr val="000066"/>
              </a:solidFill>
              <a:effectLst/>
            </a:endParaRPr>
          </a:p>
        </p:txBody>
      </p:sp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400050" y="5048246"/>
            <a:ext cx="2087125" cy="252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pt-BR" sz="1765" b="1" smtClean="0">
                <a:solidFill>
                  <a:srgbClr val="000066"/>
                </a:solidFill>
                <a:effectLst/>
                <a:latin typeface="symbol" charset="2"/>
              </a:rPr>
              <a:t>D</a:t>
            </a:r>
            <a:r>
              <a:rPr lang="pt-BR" sz="1765" b="1" smtClean="0">
                <a:solidFill>
                  <a:srgbClr val="000066"/>
                </a:solidFill>
                <a:effectLst/>
                <a:latin typeface="+mj-lt"/>
              </a:rPr>
              <a:t>A ~ - 11.52</a:t>
            </a:r>
            <a:r>
              <a:rPr lang="pt-BR" sz="1765" b="1" baseline="30000" smtClean="0">
                <a:solidFill>
                  <a:srgbClr val="000066"/>
                </a:solidFill>
                <a:effectLst/>
              </a:rPr>
              <a:t>o</a:t>
            </a:r>
            <a:endParaRPr lang="pt-BR" sz="1765" b="1" baseline="30000">
              <a:solidFill>
                <a:srgbClr val="000066"/>
              </a:solidFill>
              <a:effectLst/>
            </a:endParaRPr>
          </a:p>
        </p:txBody>
      </p: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119701" y="5761047"/>
            <a:ext cx="203294" cy="252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pt-BR" sz="1765" b="1" smtClean="0">
                <a:solidFill>
                  <a:srgbClr val="000066"/>
                </a:solidFill>
                <a:effectLst/>
                <a:latin typeface="+mj-lt"/>
              </a:rPr>
              <a:t>E</a:t>
            </a:r>
            <a:endParaRPr lang="pt-BR" sz="1765" b="1" smtClean="0">
              <a:solidFill>
                <a:srgbClr val="000066"/>
              </a:solidFill>
              <a:effectLst/>
              <a:latin typeface="+mj-lt"/>
            </a:endParaRPr>
          </a:p>
        </p:txBody>
      </p:sp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8625710" y="6264274"/>
            <a:ext cx="353527" cy="252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pt-BR" sz="1765" b="1" smtClean="0">
                <a:solidFill>
                  <a:srgbClr val="000066"/>
                </a:solidFill>
                <a:effectLst/>
                <a:latin typeface="symbol" charset="2"/>
              </a:rPr>
              <a:t>N</a:t>
            </a:r>
            <a:endParaRPr lang="pt-BR" sz="1765" b="1" smtClean="0">
              <a:solidFill>
                <a:srgbClr val="000066"/>
              </a:solidFill>
              <a:effectLst/>
              <a:latin typeface="+mj-lt"/>
            </a:endParaRPr>
          </a:p>
        </p:txBody>
      </p:sp>
      <p:cxnSp>
        <p:nvCxnSpPr>
          <p:cNvPr id="29" name="Conector Reto 28"/>
          <p:cNvCxnSpPr/>
          <p:nvPr/>
        </p:nvCxnSpPr>
        <p:spPr bwMode="auto">
          <a:xfrm flipV="1">
            <a:off x="5647556" y="4188070"/>
            <a:ext cx="257790" cy="6136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Conector Reto 30"/>
          <p:cNvCxnSpPr/>
          <p:nvPr/>
        </p:nvCxnSpPr>
        <p:spPr bwMode="auto">
          <a:xfrm flipV="1">
            <a:off x="6148973" y="3938267"/>
            <a:ext cx="555442" cy="16634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Conector Reto 35"/>
          <p:cNvCxnSpPr/>
          <p:nvPr/>
        </p:nvCxnSpPr>
        <p:spPr bwMode="auto">
          <a:xfrm flipV="1">
            <a:off x="7875617" y="3424192"/>
            <a:ext cx="673286" cy="19489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Conector Reto 38"/>
          <p:cNvCxnSpPr/>
          <p:nvPr/>
        </p:nvCxnSpPr>
        <p:spPr bwMode="auto">
          <a:xfrm>
            <a:off x="2736974" y="3512167"/>
            <a:ext cx="1190232" cy="57387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Conector Reto 41"/>
          <p:cNvCxnSpPr/>
          <p:nvPr/>
        </p:nvCxnSpPr>
        <p:spPr bwMode="auto">
          <a:xfrm>
            <a:off x="4144556" y="4169906"/>
            <a:ext cx="497790" cy="22925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Conector Reto 42"/>
          <p:cNvCxnSpPr/>
          <p:nvPr/>
        </p:nvCxnSpPr>
        <p:spPr bwMode="auto">
          <a:xfrm>
            <a:off x="4859160" y="4526397"/>
            <a:ext cx="1282327" cy="59652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Conector de Seta Reta 54"/>
          <p:cNvCxnSpPr/>
          <p:nvPr/>
        </p:nvCxnSpPr>
        <p:spPr bwMode="auto">
          <a:xfrm flipH="1">
            <a:off x="991300" y="3259146"/>
            <a:ext cx="6884316" cy="27297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lgDash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0" name="Text Box 5"/>
          <p:cNvSpPr txBox="1">
            <a:spLocks noChangeArrowheads="1"/>
          </p:cNvSpPr>
          <p:nvPr/>
        </p:nvSpPr>
        <p:spPr bwMode="auto">
          <a:xfrm>
            <a:off x="555052" y="6292249"/>
            <a:ext cx="2696220" cy="101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pt-BR" sz="1765" b="1" err="1" smtClean="0">
                <a:solidFill>
                  <a:srgbClr val="000066"/>
                </a:solidFill>
                <a:effectLst/>
              </a:rPr>
              <a:t>Nabta</a:t>
            </a:r>
            <a:r>
              <a:rPr lang="pt-BR" sz="1765" b="1" smtClean="0">
                <a:solidFill>
                  <a:srgbClr val="000066"/>
                </a:solidFill>
                <a:effectLst/>
              </a:rPr>
              <a:t> </a:t>
            </a:r>
            <a:r>
              <a:rPr lang="pt-BR" sz="1765" b="1" err="1" smtClean="0">
                <a:solidFill>
                  <a:srgbClr val="000066"/>
                </a:solidFill>
                <a:effectLst/>
              </a:rPr>
              <a:t>Playa</a:t>
            </a:r>
            <a:r>
              <a:rPr lang="pt-BR" sz="1765" b="1" smtClean="0">
                <a:solidFill>
                  <a:srgbClr val="000066"/>
                </a:solidFill>
                <a:effectLst/>
              </a:rPr>
              <a:t> </a:t>
            </a:r>
            <a:endParaRPr lang="pt-BR" sz="1765" b="1" smtClean="0">
              <a:solidFill>
                <a:srgbClr val="000066"/>
              </a:solidFill>
              <a:effectLst/>
            </a:endParaRPr>
          </a:p>
          <a:p>
            <a:pPr algn="just" eaLnBrk="1" hangingPunct="1"/>
            <a:r>
              <a:rPr lang="pt-BR" sz="1765" b="1" smtClean="0">
                <a:solidFill>
                  <a:srgbClr val="000066"/>
                </a:solidFill>
                <a:effectLst/>
              </a:rPr>
              <a:t>800 km ao sul do Cairo</a:t>
            </a:r>
            <a:endParaRPr lang="pt-BR" sz="1765" b="1" smtClean="0">
              <a:solidFill>
                <a:srgbClr val="000066"/>
              </a:solidFill>
              <a:effectLst/>
            </a:endParaRPr>
          </a:p>
          <a:p>
            <a:pPr algn="just" eaLnBrk="1" hangingPunct="1"/>
            <a:r>
              <a:rPr lang="pt-BR" sz="1765" b="1" smtClean="0">
                <a:solidFill>
                  <a:srgbClr val="000066"/>
                </a:solidFill>
                <a:effectLst/>
                <a:latin typeface="+mj-lt"/>
              </a:rPr>
              <a:t>7500 AC</a:t>
            </a:r>
            <a:endParaRPr lang="pt-BR" sz="1765" b="1" smtClean="0">
              <a:solidFill>
                <a:srgbClr val="000066"/>
              </a:solidFill>
              <a:effectLst/>
              <a:latin typeface="+mj-lt"/>
            </a:endParaRPr>
          </a:p>
          <a:p>
            <a:pPr algn="just" eaLnBrk="1" hangingPunct="1"/>
            <a:r>
              <a:rPr lang="pt-BR" sz="1765" b="1" smtClean="0">
                <a:solidFill>
                  <a:srgbClr val="000066"/>
                </a:solidFill>
                <a:effectLst/>
                <a:latin typeface="+mj-lt"/>
              </a:rPr>
              <a:t>Duração ano = 365 dias</a:t>
            </a:r>
            <a:endParaRPr lang="pt-BR" sz="1765" b="1" smtClean="0">
              <a:solidFill>
                <a:srgbClr val="000066"/>
              </a:solidFill>
              <a:effectLst/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242" y="2942768"/>
            <a:ext cx="4760400" cy="144775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277" y="6137176"/>
            <a:ext cx="4760400" cy="142935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6401" y="2965865"/>
            <a:ext cx="4760400" cy="147228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0996" y="46113"/>
            <a:ext cx="4760400" cy="1441618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6848188" y="446640"/>
            <a:ext cx="404679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45" dirty="0" smtClean="0">
                <a:solidFill>
                  <a:srgbClr val="FFC000"/>
                </a:solidFill>
              </a:rPr>
              <a:t>1 de Janeiro 7H7M</a:t>
            </a:r>
            <a:endParaRPr lang="pt-BR" sz="1545" dirty="0" smtClean="0">
              <a:solidFill>
                <a:srgbClr val="FFC000"/>
              </a:solidFill>
            </a:endParaRPr>
          </a:p>
          <a:p>
            <a:pPr algn="ctr"/>
            <a:r>
              <a:rPr lang="pt-BR" sz="1545" dirty="0" smtClean="0">
                <a:solidFill>
                  <a:srgbClr val="FFC000"/>
                </a:solidFill>
              </a:rPr>
              <a:t>Solstício de Inverno</a:t>
            </a:r>
            <a:endParaRPr lang="pt-BR" sz="1545" dirty="0">
              <a:solidFill>
                <a:srgbClr val="FFC000"/>
              </a:solidFill>
            </a:endParaRPr>
          </a:p>
        </p:txBody>
      </p:sp>
      <p:cxnSp>
        <p:nvCxnSpPr>
          <p:cNvPr id="11" name="Conector de Seta Reta 10"/>
          <p:cNvCxnSpPr/>
          <p:nvPr/>
        </p:nvCxnSpPr>
        <p:spPr bwMode="auto">
          <a:xfrm>
            <a:off x="2458553" y="4554673"/>
            <a:ext cx="1081382" cy="286651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Conector de Seta Reta 15"/>
          <p:cNvCxnSpPr/>
          <p:nvPr/>
        </p:nvCxnSpPr>
        <p:spPr bwMode="auto">
          <a:xfrm flipV="1">
            <a:off x="3781676" y="4540458"/>
            <a:ext cx="3798742" cy="288072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Conector de Seta Reta 18"/>
          <p:cNvCxnSpPr/>
          <p:nvPr/>
        </p:nvCxnSpPr>
        <p:spPr bwMode="auto">
          <a:xfrm flipH="1" flipV="1">
            <a:off x="6468262" y="1559658"/>
            <a:ext cx="1112156" cy="266984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Conector de Seta Reta 21"/>
          <p:cNvCxnSpPr/>
          <p:nvPr/>
        </p:nvCxnSpPr>
        <p:spPr bwMode="auto">
          <a:xfrm flipH="1">
            <a:off x="2578278" y="1487731"/>
            <a:ext cx="3889984" cy="274177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CaixaDeTexto 25"/>
          <p:cNvSpPr txBox="1"/>
          <p:nvPr/>
        </p:nvSpPr>
        <p:spPr>
          <a:xfrm>
            <a:off x="0" y="209234"/>
            <a:ext cx="2490401" cy="975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45" dirty="0" smtClean="0">
                <a:solidFill>
                  <a:srgbClr val="FFC000"/>
                </a:solidFill>
              </a:rPr>
              <a:t>Qual seria a aparência do céu no  nascer do Sol para os egípcios no ano de 1300AC?</a:t>
            </a:r>
            <a:endParaRPr lang="pt-BR" sz="1545" dirty="0" smtClean="0">
              <a:solidFill>
                <a:srgbClr val="FFC000"/>
              </a:solidFill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1044406" y="2341199"/>
            <a:ext cx="404679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45" dirty="0" smtClean="0">
                <a:solidFill>
                  <a:srgbClr val="FFC000"/>
                </a:solidFill>
              </a:rPr>
              <a:t>2 de Abril 6H6M </a:t>
            </a:r>
            <a:endParaRPr lang="pt-BR" sz="1545" dirty="0" smtClean="0">
              <a:solidFill>
                <a:srgbClr val="FFC000"/>
              </a:solidFill>
            </a:endParaRPr>
          </a:p>
          <a:p>
            <a:pPr algn="ctr"/>
            <a:r>
              <a:rPr lang="pt-BR" sz="1545" dirty="0" smtClean="0">
                <a:solidFill>
                  <a:srgbClr val="FFC000"/>
                </a:solidFill>
              </a:rPr>
              <a:t>Equinócio de Primavera</a:t>
            </a:r>
            <a:endParaRPr lang="pt-BR" sz="1545" dirty="0">
              <a:solidFill>
                <a:srgbClr val="FFC000"/>
              </a:solidFill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207549" y="6844623"/>
            <a:ext cx="2128986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45" dirty="0" smtClean="0">
                <a:solidFill>
                  <a:srgbClr val="FFC000"/>
                </a:solidFill>
              </a:rPr>
              <a:t>2 de Julho 4H55M</a:t>
            </a:r>
            <a:endParaRPr lang="pt-BR" sz="1545" dirty="0" smtClean="0">
              <a:solidFill>
                <a:srgbClr val="FFC000"/>
              </a:solidFill>
            </a:endParaRPr>
          </a:p>
          <a:p>
            <a:pPr algn="ctr"/>
            <a:r>
              <a:rPr lang="pt-BR" sz="1545" dirty="0" smtClean="0">
                <a:solidFill>
                  <a:srgbClr val="FFC000"/>
                </a:solidFill>
              </a:rPr>
              <a:t>Solstício de Verão</a:t>
            </a:r>
            <a:endParaRPr lang="pt-BR" sz="1545" dirty="0" smtClean="0">
              <a:solidFill>
                <a:srgbClr val="FFC000"/>
              </a:solidFill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6863113" y="4588091"/>
            <a:ext cx="404679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45" dirty="0" smtClean="0">
                <a:solidFill>
                  <a:srgbClr val="FFC000"/>
                </a:solidFill>
              </a:rPr>
              <a:t>2 de Outubro 5H53M</a:t>
            </a:r>
            <a:endParaRPr lang="pt-BR" sz="1545" dirty="0" smtClean="0">
              <a:solidFill>
                <a:srgbClr val="FFC000"/>
              </a:solidFill>
            </a:endParaRPr>
          </a:p>
          <a:p>
            <a:pPr algn="ctr"/>
            <a:r>
              <a:rPr lang="pt-BR" sz="1545" dirty="0" smtClean="0">
                <a:solidFill>
                  <a:srgbClr val="FFC000"/>
                </a:solidFill>
              </a:rPr>
              <a:t>Equinócio de Outono</a:t>
            </a:r>
            <a:endParaRPr lang="pt-BR" sz="1545" dirty="0">
              <a:solidFill>
                <a:srgbClr val="FFC000"/>
              </a:solidFill>
            </a:endParaRPr>
          </a:p>
        </p:txBody>
      </p:sp>
      <p:sp>
        <p:nvSpPr>
          <p:cNvPr id="42" name="CaixaDeTexto 41"/>
          <p:cNvSpPr txBox="1"/>
          <p:nvPr/>
        </p:nvSpPr>
        <p:spPr>
          <a:xfrm>
            <a:off x="66638" y="4540458"/>
            <a:ext cx="2534257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45" dirty="0" smtClean="0">
                <a:solidFill>
                  <a:srgbClr val="92D050"/>
                </a:solidFill>
              </a:rPr>
              <a:t>Junho: estiagem no Nilo</a:t>
            </a:r>
            <a:endParaRPr lang="pt-BR" sz="1545" dirty="0">
              <a:solidFill>
                <a:srgbClr val="92D050"/>
              </a:solidFill>
            </a:endParaRPr>
          </a:p>
          <a:p>
            <a:pPr algn="ctr"/>
            <a:r>
              <a:rPr lang="pt-BR" sz="1545" dirty="0" smtClean="0">
                <a:solidFill>
                  <a:srgbClr val="92D050"/>
                </a:solidFill>
              </a:rPr>
              <a:t>Colheita</a:t>
            </a:r>
            <a:endParaRPr lang="pt-BR" sz="1545" dirty="0">
              <a:solidFill>
                <a:srgbClr val="92D050"/>
              </a:solidFill>
            </a:endParaRPr>
          </a:p>
        </p:txBody>
      </p:sp>
      <p:sp>
        <p:nvSpPr>
          <p:cNvPr id="43" name="CaixaDeTexto 42"/>
          <p:cNvSpPr txBox="1"/>
          <p:nvPr/>
        </p:nvSpPr>
        <p:spPr>
          <a:xfrm>
            <a:off x="7582320" y="5270576"/>
            <a:ext cx="2720817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45" dirty="0" smtClean="0">
                <a:solidFill>
                  <a:srgbClr val="92D050"/>
                </a:solidFill>
              </a:rPr>
              <a:t>Setembro</a:t>
            </a:r>
            <a:r>
              <a:rPr lang="pt-BR" sz="1545" smtClean="0">
                <a:solidFill>
                  <a:srgbClr val="92D050"/>
                </a:solidFill>
              </a:rPr>
              <a:t>: chuvas no Nilo</a:t>
            </a:r>
            <a:endParaRPr lang="pt-BR" sz="1545" dirty="0">
              <a:solidFill>
                <a:srgbClr val="92D050"/>
              </a:solidFill>
            </a:endParaRPr>
          </a:p>
          <a:p>
            <a:pPr algn="ctr"/>
            <a:r>
              <a:rPr lang="pt-BR" sz="1545" dirty="0" smtClean="0">
                <a:solidFill>
                  <a:srgbClr val="92D050"/>
                </a:solidFill>
              </a:rPr>
              <a:t>plantio</a:t>
            </a:r>
            <a:endParaRPr lang="pt-BR" sz="1545" dirty="0">
              <a:solidFill>
                <a:srgbClr val="92D050"/>
              </a:solidFill>
            </a:endParaRPr>
          </a:p>
        </p:txBody>
      </p:sp>
      <p:pic>
        <p:nvPicPr>
          <p:cNvPr id="1026" name="Picture 2" descr="conomia no Antigo Egito. O Nilo e a economia no Antigo Egi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541" y="5916288"/>
            <a:ext cx="2059933" cy="162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ricultura Egípcia - Antigo Egit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6" y="5117017"/>
            <a:ext cx="2106174" cy="138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ixaDeTexto 19"/>
          <p:cNvSpPr txBox="1"/>
          <p:nvPr/>
        </p:nvSpPr>
        <p:spPr>
          <a:xfrm>
            <a:off x="5833146" y="1782827"/>
            <a:ext cx="4046790" cy="723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5" b="1" dirty="0" smtClean="0">
                <a:solidFill>
                  <a:srgbClr val="FF0000"/>
                </a:solidFill>
              </a:rPr>
              <a:t>Posição do Sol </a:t>
            </a:r>
            <a:endParaRPr lang="pt-BR" sz="2205" b="1" dirty="0" smtClean="0">
              <a:solidFill>
                <a:srgbClr val="FF0000"/>
              </a:solidFill>
            </a:endParaRPr>
          </a:p>
          <a:p>
            <a:pPr algn="ctr"/>
            <a:r>
              <a:rPr lang="pt-BR" sz="2205" b="1" dirty="0" smtClean="0">
                <a:solidFill>
                  <a:srgbClr val="FF0000"/>
                </a:solidFill>
              </a:rPr>
              <a:t>no amanhecer</a:t>
            </a:r>
            <a:endParaRPr lang="pt-BR" sz="2205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7505" y="1485900"/>
            <a:ext cx="9317355" cy="38735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5593532" y="6320587"/>
            <a:ext cx="2513623" cy="975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45" dirty="0" smtClean="0">
                <a:solidFill>
                  <a:srgbClr val="FFC000"/>
                </a:solidFill>
              </a:rPr>
              <a:t>Mapa do céu  obtido pelo aplicativo </a:t>
            </a:r>
            <a:r>
              <a:rPr lang="pt-BR" sz="1545" dirty="0" err="1" smtClean="0">
                <a:solidFill>
                  <a:srgbClr val="FFC000"/>
                </a:solidFill>
              </a:rPr>
              <a:t>Stelarium</a:t>
            </a:r>
            <a:r>
              <a:rPr lang="pt-BR" sz="1545" dirty="0" smtClean="0">
                <a:solidFill>
                  <a:srgbClr val="FFC000"/>
                </a:solidFill>
              </a:rPr>
              <a:t> na região do Cairo em 1300AC</a:t>
            </a:r>
            <a:endParaRPr lang="pt-BR" sz="1545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3313" name="Picture 133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" y="2012950"/>
            <a:ext cx="4468813" cy="4908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4" name="Title 13313"/>
          <p:cNvSpPr>
            <a:spLocks noGrp="1"/>
          </p:cNvSpPr>
          <p:nvPr>
            <p:ph type="title"/>
          </p:nvPr>
        </p:nvSpPr>
        <p:spPr>
          <a:xfrm>
            <a:off x="719138" y="265113"/>
            <a:ext cx="8637587" cy="1262062"/>
          </a:xfrm>
        </p:spPr>
        <p:txBody>
          <a:bodyPr wrap="square" lIns="0" tIns="24840" rIns="0" bIns="0" anchor="ctr" anchorCtr="0"/>
          <a:p>
            <a:pPr defTabSz="44958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800" b="0" i="0" dirty="0" err="1">
                <a:solidFill>
                  <a:srgbClr val="FFFF00"/>
                </a:solidFill>
                <a:latin typeface="Times New Roman" panose="02020603050405020304" pitchFamily="16" charset="0"/>
              </a:rPr>
              <a:t>Povos da Mesopotâmia (7900 a.C – 1900 a.C)</a:t>
            </a:r>
            <a:br>
              <a:rPr lang="en-US" altLang="x-none" sz="2800" b="0" i="0" dirty="0" err="1">
                <a:solidFill>
                  <a:srgbClr val="FFFF00"/>
                </a:solidFill>
                <a:latin typeface="Times New Roman" panose="02020603050405020304" pitchFamily="16" charset="0"/>
              </a:rPr>
            </a:br>
            <a:r>
              <a:rPr lang="en-US" altLang="x-none" sz="2800" b="0" i="0" dirty="0" err="1">
                <a:solidFill>
                  <a:srgbClr val="FFFF00"/>
                </a:solidFill>
                <a:latin typeface="Times New Roman" panose="02020603050405020304" pitchFamily="16" charset="0"/>
              </a:rPr>
              <a:t>Oriente Médio, hoje, Iraque.</a:t>
            </a:r>
            <a:endParaRPr lang="en-US" altLang="x-none" sz="2800" b="0" i="0" dirty="0" err="1">
              <a:solidFill>
                <a:srgbClr val="FFFF00"/>
              </a:solidFill>
              <a:latin typeface="Times New Roman" panose="02020603050405020304" pitchFamily="1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7940" y="2026285"/>
            <a:ext cx="4584065" cy="489521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Times New Roman"/>
        <a:ea typeface="Arial Unicode MS"/>
        <a:cs typeface=""/>
      </a:majorFont>
      <a:minorFont>
        <a:latin typeface="Times New Roman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Times New Roman"/>
        <a:ea typeface="Arial Unicode MS"/>
        <a:cs typeface=""/>
      </a:majorFont>
      <a:minorFont>
        <a:latin typeface="Times New Roman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New York"/>
        <a:ea typeface="ヒラギノ角ゴ Pro W3"/>
        <a:cs typeface=""/>
      </a:majorFont>
      <a:minorFont>
        <a:latin typeface="New York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Times New Roman"/>
        <a:ea typeface="Arial Unicode MS"/>
        <a:cs typeface=""/>
      </a:majorFont>
      <a:minorFont>
        <a:latin typeface="Times New Roman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Times New Roman"/>
        <a:ea typeface="Arial Unicode MS"/>
        <a:cs typeface=""/>
      </a:majorFont>
      <a:minorFont>
        <a:latin typeface="Times New Roman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21491</Words>
  <Application>WPS Presentation</Application>
  <PresentationFormat/>
  <Paragraphs>496</Paragraphs>
  <Slides>55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8</vt:i4>
      </vt:variant>
      <vt:variant>
        <vt:lpstr>幻灯片标题</vt:lpstr>
      </vt:variant>
      <vt:variant>
        <vt:i4>55</vt:i4>
      </vt:variant>
    </vt:vector>
  </HeadingPairs>
  <TitlesOfParts>
    <vt:vector size="81" baseType="lpstr">
      <vt:lpstr>Arial</vt:lpstr>
      <vt:lpstr>SimSun</vt:lpstr>
      <vt:lpstr>Wingdings</vt:lpstr>
      <vt:lpstr>Times New Roman</vt:lpstr>
      <vt:lpstr>Arial Unicode MS</vt:lpstr>
      <vt:lpstr>New York</vt:lpstr>
      <vt:lpstr>Quicksand Light</vt:lpstr>
      <vt:lpstr>ヒラギノ角ゴ Pro W3</vt:lpstr>
      <vt:lpstr>symbol</vt:lpstr>
      <vt:lpstr>Microsoft YaHei</vt:lpstr>
      <vt:lpstr>Droid Sans Fallback</vt:lpstr>
      <vt:lpstr>OpenSymbol</vt:lpstr>
      <vt:lpstr>Noteworthy</vt:lpstr>
      <vt:lpstr>PT Sans</vt:lpstr>
      <vt:lpstr>Tipo de letra del sistema</vt:lpstr>
      <vt:lpstr>Verdana</vt:lpstr>
      <vt:lpstr>Time new roman</vt:lpstr>
      <vt:lpstr>DejaVu Sans</vt:lpstr>
      <vt:lpstr/>
      <vt:lpstr/>
      <vt:lpstr/>
      <vt:lpstr/>
      <vt:lpstr/>
      <vt:lpstr/>
      <vt:lpstr/>
      <vt:lpstr>1_</vt:lpstr>
      <vt:lpstr>PowerPoint 演示文稿</vt:lpstr>
      <vt:lpstr>PowerPoint 演示文稿</vt:lpstr>
      <vt:lpstr>Qual a origem da base científica da nossa civilização?</vt:lpstr>
      <vt:lpstr>PowerPoint 演示文稿</vt:lpstr>
      <vt:lpstr>Povos da Mesopotâmia (7000 a.C – 1900 a.C) Oriente Médio, hoje, Iraque.</vt:lpstr>
      <vt:lpstr>PowerPoint 演示文稿</vt:lpstr>
      <vt:lpstr>PowerPoint 演示文稿</vt:lpstr>
      <vt:lpstr>PowerPoint 演示文稿</vt:lpstr>
      <vt:lpstr>Povos da Mesopotâmia (7900 a.C – 1900 a.C) Oriente Médio, hoje, Iraque.</vt:lpstr>
      <vt:lpstr>PowerPoint 演示文稿</vt:lpstr>
      <vt:lpstr>PowerPoint 演示文稿</vt:lpstr>
      <vt:lpstr> Legado dos Babilônios</vt:lpstr>
      <vt:lpstr>Curiosamente...</vt:lpstr>
      <vt:lpstr>PowerPoint 演示文稿</vt:lpstr>
      <vt:lpstr>Na inglaterra....o caso de Stonehenge</vt:lpstr>
      <vt:lpstr>Gregos</vt:lpstr>
      <vt:lpstr>Astrônomos, matemáticos, engenheiros da Grécia Antiga  ...e exemplos de contribuição intelectual   </vt:lpstr>
      <vt:lpstr>PowerPoint 演示文稿</vt:lpstr>
      <vt:lpstr>PowerPoint 演示文稿</vt:lpstr>
      <vt:lpstr>PowerPoint 演示文稿</vt:lpstr>
      <vt:lpstr>PowerPoint 演示文稿</vt:lpstr>
      <vt:lpstr>Ciência Babilônica  x  Ciência Grega</vt:lpstr>
      <vt:lpstr>PowerPoint 演示文稿</vt:lpstr>
      <vt:lpstr>PowerPoint 演示文稿</vt:lpstr>
      <vt:lpstr>PowerPoint 演示文稿</vt:lpstr>
      <vt:lpstr>Idade das Trevas ...na Europa dominada pelo cristianismo, pensamentos como...</vt:lpstr>
      <vt:lpstr>Idade das Trevas </vt:lpstr>
      <vt:lpstr>Idade das Trevas ...por outro lado, na Europa dominada pelo islamismo o cenário era outro...</vt:lpstr>
      <vt:lpstr>PowerPoint 演示文稿</vt:lpstr>
      <vt:lpstr>PowerPoint 演示文稿</vt:lpstr>
      <vt:lpstr>PowerPoint 演示文稿</vt:lpstr>
      <vt:lpstr>PowerPoint 演示文稿</vt:lpstr>
      <vt:lpstr>  </vt:lpstr>
      <vt:lpstr> O que é possível observar a olho nú no Céu Noturno...  </vt:lpstr>
      <vt:lpstr> Céu Noturno e o Movimento dos Astros a Olho Nú</vt:lpstr>
      <vt:lpstr>PowerPoint 演示文稿</vt:lpstr>
      <vt:lpstr>Observando o Céu Noturno a Olho Nú, percebemos 3 fenômenos:  1 - Grupos de estrelas “fixas” , padrões, que na antiguidade foram associados a figuras da mitologia, denominados Constelações  </vt:lpstr>
      <vt:lpstr>2 - Alguns astros “caminham” entre os grupos de estrelas: “estrelas errantes” (planetas)</vt:lpstr>
      <vt:lpstr>3 - Movimento Regular dos Astros em diferentes escalas de tempo...  Constelações, Sol e astros se movimentam na Esfera Celeste de Leste para Oeste (Fig.1).  </vt:lpstr>
      <vt:lpstr>PowerPoint 演示文稿</vt:lpstr>
      <vt:lpstr>PowerPoint 演示文稿</vt:lpstr>
      <vt:lpstr>PowerPoint 演示文稿</vt:lpstr>
      <vt:lpstr>Constelações Distribuidas em toda a “Esfera Celeste"</vt:lpstr>
      <vt:lpstr>PowerPoint 演示文稿</vt:lpstr>
      <vt:lpstr>PowerPoint 演示文稿</vt:lpstr>
      <vt:lpstr>PowerPoint 演示文稿</vt:lpstr>
      <vt:lpstr>PowerPoint 演示文稿</vt:lpstr>
      <vt:lpstr>Vamos então explorar as “ferramentas” desenvolvidas para posicionar os astros, acompanhar e prever seus movimentos  Esta área do conhecimento é conhecida como  “Astronomia Fundamental de Posição" </vt:lpstr>
      <vt:lpstr>“Astronomia Fundamental de Posição" </vt:lpstr>
      <vt:lpstr>PowerPoint 演示文稿</vt:lpstr>
      <vt:lpstr>PowerPoint 演示文稿</vt:lpstr>
      <vt:lpstr>Os antigos gregos definiram também:   3a- Planos e pontos de referência úteis para posicionar os astros no céu</vt:lpstr>
      <vt:lpstr> No referencial do observador, temos as referências: </vt:lpstr>
      <vt:lpstr>No referencial da Esfera Celeste ...que não depende do local do observador </vt:lpstr>
      <vt:lpstr>Pontos e Planos de Referência ...em azul, da Esfera Celeste; em vermelho, do Observador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Sandra</cp:lastModifiedBy>
  <cp:revision>305</cp:revision>
  <cp:lastPrinted>2025-08-29T14:14:54Z</cp:lastPrinted>
  <dcterms:created xsi:type="dcterms:W3CDTF">2025-08-29T14:14:54Z</dcterms:created>
  <dcterms:modified xsi:type="dcterms:W3CDTF">2025-08-29T14:14:54Z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/>
  </property>
  <property fmtid="{D5CDD505-2E9C-101B-9397-08002B2CF9AE}" pid="3" name="KSOProductBuildVer">
    <vt:lpwstr>1033-11.1.0.11723</vt:lpwstr>
  </property>
</Properties>
</file>