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97" r:id="rId6"/>
  </p:sldMasterIdLst>
  <p:notesMasterIdLst>
    <p:notesMasterId r:id="rId8"/>
  </p:notes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x="10080625" cy="7559675"/>
  <p:notesSz cx="6858000" cy="9144000"/>
  <p:defaultTextStyle>
    <a:defPPr>
      <a:defRPr lang="en-GB"/>
    </a:defPPr>
    <a:lvl1pPr marL="0" lvl="0" indent="0" algn="l" defTabSz="449580" rtl="0" eaLnBrk="1" fontAlgn="base" latinLnBrk="0" hangingPunct="1">
      <a:lnSpc>
        <a:spcPct val="93000"/>
      </a:lnSpc>
      <a:spcBef>
        <a:spcPct val="0"/>
      </a:spcBef>
      <a:spcAft>
        <a:spcPct val="0"/>
      </a:spcAft>
      <a:buSzPct val="100000"/>
      <a:buFont typeface="Times New Roman" panose="02020603050405020304" pitchFamily="16" charset="0"/>
      <a:buNone/>
      <a:defRPr b="0" i="0" u="none" kern="1200" baseline="0">
        <a:solidFill>
          <a:schemeClr val="bg1"/>
        </a:solidFill>
        <a:latin typeface="Arial" panose="020B0604020202020204" pitchFamily="34" charset="0"/>
        <a:ea typeface="+mn-ea"/>
        <a:cs typeface="+mn-cs"/>
      </a:defRPr>
    </a:lvl1pPr>
    <a:lvl2pPr marL="742950" lvl="1" indent="-285750" algn="l" defTabSz="449580" rtl="0" eaLnBrk="1" fontAlgn="base" latinLnBrk="0" hangingPunct="1">
      <a:lnSpc>
        <a:spcPct val="93000"/>
      </a:lnSpc>
      <a:spcBef>
        <a:spcPct val="0"/>
      </a:spcBef>
      <a:spcAft>
        <a:spcPct val="0"/>
      </a:spcAft>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n-ea"/>
        <a:cs typeface="+mn-cs"/>
      </a:defRPr>
    </a:lvl2pPr>
    <a:lvl3pPr marL="1143000" lvl="2" indent="-228600" algn="l" defTabSz="449580" rtl="0" eaLnBrk="1" fontAlgn="base" latinLnBrk="0" hangingPunct="1">
      <a:lnSpc>
        <a:spcPct val="93000"/>
      </a:lnSpc>
      <a:spcBef>
        <a:spcPct val="0"/>
      </a:spcBef>
      <a:spcAft>
        <a:spcPct val="0"/>
      </a:spcAft>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n-ea"/>
        <a:cs typeface="+mn-cs"/>
      </a:defRPr>
    </a:lvl3pPr>
    <a:lvl4pPr marL="1600200" lvl="3" indent="-228600" algn="l" defTabSz="449580" rtl="0" eaLnBrk="1" fontAlgn="base" latinLnBrk="0" hangingPunct="1">
      <a:lnSpc>
        <a:spcPct val="93000"/>
      </a:lnSpc>
      <a:spcBef>
        <a:spcPct val="0"/>
      </a:spcBef>
      <a:spcAft>
        <a:spcPct val="0"/>
      </a:spcAft>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n-ea"/>
        <a:cs typeface="+mn-cs"/>
      </a:defRPr>
    </a:lvl4pPr>
    <a:lvl5pPr marL="2057400" lvl="4" indent="-228600" algn="l" defTabSz="449580" rtl="0" eaLnBrk="1" fontAlgn="base" latinLnBrk="0" hangingPunct="1">
      <a:lnSpc>
        <a:spcPct val="93000"/>
      </a:lnSpc>
      <a:spcBef>
        <a:spcPct val="0"/>
      </a:spcBef>
      <a:spcAft>
        <a:spcPct val="0"/>
      </a:spcAft>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n-ea"/>
        <a:cs typeface="+mn-cs"/>
      </a:defRPr>
    </a:lvl5pPr>
    <a:lvl6pPr marL="2286000" lvl="5" indent="-228600" algn="l" defTabSz="449580" rtl="0" eaLnBrk="1" fontAlgn="base" latinLnBrk="0" hangingPunct="1">
      <a:lnSpc>
        <a:spcPct val="93000"/>
      </a:lnSpc>
      <a:spcBef>
        <a:spcPct val="0"/>
      </a:spcBef>
      <a:spcAft>
        <a:spcPct val="0"/>
      </a:spcAft>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n-ea"/>
        <a:cs typeface="+mn-cs"/>
      </a:defRPr>
    </a:lvl6pPr>
    <a:lvl7pPr marL="2743200" lvl="6" indent="-228600" algn="l" defTabSz="449580" rtl="0" eaLnBrk="1" fontAlgn="base" latinLnBrk="0" hangingPunct="1">
      <a:lnSpc>
        <a:spcPct val="93000"/>
      </a:lnSpc>
      <a:spcBef>
        <a:spcPct val="0"/>
      </a:spcBef>
      <a:spcAft>
        <a:spcPct val="0"/>
      </a:spcAft>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n-ea"/>
        <a:cs typeface="+mn-cs"/>
      </a:defRPr>
    </a:lvl7pPr>
    <a:lvl8pPr marL="3200400" lvl="7" indent="-228600" algn="l" defTabSz="449580" rtl="0" eaLnBrk="1" fontAlgn="base" latinLnBrk="0" hangingPunct="1">
      <a:lnSpc>
        <a:spcPct val="93000"/>
      </a:lnSpc>
      <a:spcBef>
        <a:spcPct val="0"/>
      </a:spcBef>
      <a:spcAft>
        <a:spcPct val="0"/>
      </a:spcAft>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n-ea"/>
        <a:cs typeface="+mn-cs"/>
      </a:defRPr>
    </a:lvl8pPr>
    <a:lvl9pPr marL="3657600" lvl="8" indent="-228600" algn="l" defTabSz="449580" rtl="0" eaLnBrk="1" fontAlgn="base" latinLnBrk="0" hangingPunct="1">
      <a:lnSpc>
        <a:spcPct val="93000"/>
      </a:lnSpc>
      <a:spcBef>
        <a:spcPct val="0"/>
      </a:spcBef>
      <a:spcAft>
        <a:spcPct val="0"/>
      </a:spcAft>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85" d="100"/>
          <a:sy n="85" d="100"/>
        </p:scale>
        <p:origin x="-780" y="-84"/>
      </p:cViewPr>
      <p:guideLst>
        <p:guide orient="horz" pos="2160"/>
        <p:guide pos="2880"/>
      </p:guideLst>
    </p:cSldViewPr>
  </p:slideViewPr>
  <p:outlineViewPr>
    <p:cViewPr varScale="1">
      <p:scale>
        <a:sx n="170" d="200"/>
        <a:sy n="170" d="200"/>
      </p:scale>
      <p:origin x="-780" y="-84"/>
    </p:cViewPr>
  </p:outlineViewPr>
  <p:gridSpacing cx="45004" cy="45004"/>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146" name="Rounded Rectangle 6144"/>
          <p:cNvSpPr/>
          <p:nvPr/>
        </p:nvSpPr>
        <p:spPr>
          <a:xfrm>
            <a:off x="0" y="0"/>
            <a:ext cx="7559675" cy="10691813"/>
          </a:xfrm>
          <a:prstGeom prst="roundRect">
            <a:avLst>
              <a:gd name="adj" fmla="val 19"/>
            </a:avLst>
          </a:prstGeom>
          <a:solidFill>
            <a:srgbClr val="FFFFFF"/>
          </a:solidFill>
          <a:ln w="9360">
            <a:noFill/>
          </a:ln>
        </p:spPr>
        <p:txBody>
          <a:bodyPr anchor="t" anchorCtr="0"/>
          <a:p>
            <a:pPr lvl="0"/>
            <a:endParaRPr lang="en-US" altLang="zh-CN"/>
          </a:p>
        </p:txBody>
      </p:sp>
      <p:sp>
        <p:nvSpPr>
          <p:cNvPr id="6147" name="Rounded Rectangle 6145"/>
          <p:cNvSpPr/>
          <p:nvPr/>
        </p:nvSpPr>
        <p:spPr>
          <a:xfrm>
            <a:off x="0" y="0"/>
            <a:ext cx="7559675" cy="10691813"/>
          </a:xfrm>
          <a:prstGeom prst="roundRect">
            <a:avLst>
              <a:gd name="adj" fmla="val 19"/>
            </a:avLst>
          </a:prstGeom>
          <a:solidFill>
            <a:srgbClr val="FFFFFF"/>
          </a:solidFill>
          <a:ln w="9525">
            <a:noFill/>
          </a:ln>
        </p:spPr>
        <p:txBody>
          <a:bodyPr anchor="t" anchorCtr="0"/>
          <a:p>
            <a:pPr lvl="0"/>
            <a:endParaRPr lang="en-US" altLang="zh-CN"/>
          </a:p>
        </p:txBody>
      </p:sp>
      <p:sp>
        <p:nvSpPr>
          <p:cNvPr id="6148" name="Rounded Rectangle 6146"/>
          <p:cNvSpPr/>
          <p:nvPr/>
        </p:nvSpPr>
        <p:spPr>
          <a:xfrm>
            <a:off x="0" y="0"/>
            <a:ext cx="7559675" cy="10691813"/>
          </a:xfrm>
          <a:prstGeom prst="roundRect">
            <a:avLst>
              <a:gd name="adj" fmla="val 19"/>
            </a:avLst>
          </a:prstGeom>
          <a:solidFill>
            <a:srgbClr val="FFFFFF"/>
          </a:solidFill>
          <a:ln w="9525">
            <a:noFill/>
          </a:ln>
        </p:spPr>
        <p:txBody>
          <a:bodyPr anchor="t" anchorCtr="0"/>
          <a:p>
            <a:pPr lvl="0"/>
            <a:endParaRPr lang="en-US" altLang="zh-CN"/>
          </a:p>
        </p:txBody>
      </p:sp>
      <p:sp>
        <p:nvSpPr>
          <p:cNvPr id="6149" name="Rounded Rectangle 6147"/>
          <p:cNvSpPr/>
          <p:nvPr/>
        </p:nvSpPr>
        <p:spPr>
          <a:xfrm>
            <a:off x="0" y="0"/>
            <a:ext cx="7559675" cy="10691813"/>
          </a:xfrm>
          <a:prstGeom prst="roundRect">
            <a:avLst>
              <a:gd name="adj" fmla="val 19"/>
            </a:avLst>
          </a:prstGeom>
          <a:solidFill>
            <a:srgbClr val="FFFFFF"/>
          </a:solidFill>
          <a:ln w="9525">
            <a:noFill/>
          </a:ln>
        </p:spPr>
        <p:txBody>
          <a:bodyPr anchor="t" anchorCtr="0"/>
          <a:p>
            <a:pPr lvl="0"/>
            <a:endParaRPr lang="en-US" altLang="zh-CN"/>
          </a:p>
        </p:txBody>
      </p:sp>
      <p:sp>
        <p:nvSpPr>
          <p:cNvPr id="6150" name="Rounded Rectangle 6148"/>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51" name="Rounded Rectangle 6149"/>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52" name="Rounded Rectangle 6150"/>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53" name="Rounded Rectangle 6151"/>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54" name="Rounded Rectangle 6152"/>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55" name="Rounded Rectangle 6153"/>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56" name="Rounded Rectangle 6154"/>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57" name="Rounded Rectangle 6155"/>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58" name="Rounded Rectangle 6156"/>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59" name="Rounded Rectangle 6157"/>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60" name="Rounded Rectangle 6158"/>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61" name="Rounded Rectangle 6159"/>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62" name="Rounded Rectangle 6160"/>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63" name="Rounded Rectangle 6161"/>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64" name="Rounded Rectangle 6162"/>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65" name="Rounded Rectangle 6163"/>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66" name="Rounded Rectangle 6164"/>
          <p:cNvSpPr/>
          <p:nvPr/>
        </p:nvSpPr>
        <p:spPr>
          <a:xfrm>
            <a:off x="0" y="0"/>
            <a:ext cx="7559675" cy="10691813"/>
          </a:xfrm>
          <a:prstGeom prst="roundRect">
            <a:avLst>
              <a:gd name="adj" fmla="val 23"/>
            </a:avLst>
          </a:prstGeom>
          <a:solidFill>
            <a:srgbClr val="FFFFFF"/>
          </a:solidFill>
          <a:ln w="9525">
            <a:noFill/>
          </a:ln>
        </p:spPr>
        <p:txBody>
          <a:bodyPr anchor="t" anchorCtr="0"/>
          <a:p>
            <a:pPr lvl="0"/>
            <a:endParaRPr lang="en-US" altLang="zh-CN"/>
          </a:p>
        </p:txBody>
      </p:sp>
      <p:sp>
        <p:nvSpPr>
          <p:cNvPr id="6167" name="Slide Image Placeholder 6165"/>
          <p:cNvSpPr>
            <a:spLocks noGrp="1"/>
          </p:cNvSpPr>
          <p:nvPr>
            <p:ph type="sldImg"/>
          </p:nvPr>
        </p:nvSpPr>
        <p:spPr>
          <a:xfrm>
            <a:off x="-13006387" y="-13793787"/>
            <a:ext cx="12969875" cy="14570075"/>
          </a:xfrm>
          <a:prstGeom prst="rect">
            <a:avLst/>
          </a:prstGeom>
          <a:noFill/>
          <a:ln w="9525">
            <a:noFill/>
          </a:ln>
        </p:spPr>
      </p:sp>
      <p:sp>
        <p:nvSpPr>
          <p:cNvPr id="6168" name="Text Placeholder 6166"/>
          <p:cNvSpPr>
            <a:spLocks noGrp="1"/>
          </p:cNvSpPr>
          <p:nvPr>
            <p:ph type="body"/>
          </p:nvPr>
        </p:nvSpPr>
        <p:spPr>
          <a:xfrm>
            <a:off x="755650" y="5078413"/>
            <a:ext cx="6010275" cy="4772025"/>
          </a:xfrm>
          <a:prstGeom prst="rect">
            <a:avLst/>
          </a:prstGeom>
          <a:noFill/>
          <a:ln w="9525">
            <a:noFill/>
          </a:ln>
        </p:spPr>
        <p:txBody>
          <a:bodyPr wrap="square" lIns="0" tIns="0" rIns="0" bIns="0" anchor="t" anchorCtr="0"/>
          <a:p>
            <a:pPr lvl="0"/>
            <a:endParaRPr lang="en-GB" altLang="en-US"/>
          </a:p>
        </p:txBody>
      </p:sp>
    </p:spTree>
  </p:cSld>
  <p:clrMap bg1="lt1" tx1="dk1" bg2="lt2" tx2="dk2" accent1="accent1" accent2="accent2" accent3="accent3" accent4="accent4" accent5="accent5" accent6="accent6" hlink="hlink" folHlink="folHlink"/>
  <p:hf sldNum="0" hdr="0" ftr="0" dt="0"/>
  <p:notesStyle>
    <a:lvl1pPr marL="0" lvl="0" indent="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6" charset="0"/>
      <a:buNone/>
      <a:defRPr sz="1200" b="0" i="0" u="none" kern="1200" baseline="0">
        <a:solidFill>
          <a:srgbClr val="000000"/>
        </a:solidFill>
        <a:latin typeface="Times New Roman" panose="02020603050405020304" pitchFamily="16" charset="0"/>
      </a:defRPr>
    </a:lvl1pPr>
    <a:lvl2pPr marL="742950" lvl="1" indent="-28575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6" charset="0"/>
      <a:buNone/>
      <a:defRPr sz="1200" b="0" i="0" u="none" kern="1200" baseline="0">
        <a:solidFill>
          <a:srgbClr val="000000"/>
        </a:solidFill>
        <a:latin typeface="Times New Roman" panose="02020603050405020304" pitchFamily="16" charset="0"/>
      </a:defRPr>
    </a:lvl2pPr>
    <a:lvl3pPr marL="1143000" lvl="2" indent="-22860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6" charset="0"/>
      <a:buNone/>
      <a:defRPr sz="1200" b="0" i="0" u="none" kern="1200" baseline="0">
        <a:solidFill>
          <a:srgbClr val="000000"/>
        </a:solidFill>
        <a:latin typeface="Times New Roman" panose="02020603050405020304" pitchFamily="16" charset="0"/>
      </a:defRPr>
    </a:lvl3pPr>
    <a:lvl4pPr marL="1600200" lvl="3" indent="-22860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6" charset="0"/>
      <a:buNone/>
      <a:defRPr sz="1200" b="0" i="0" u="none" kern="1200" baseline="0">
        <a:solidFill>
          <a:srgbClr val="000000"/>
        </a:solidFill>
        <a:latin typeface="Times New Roman" panose="02020603050405020304" pitchFamily="16" charset="0"/>
      </a:defRPr>
    </a:lvl4pPr>
    <a:lvl5pPr marL="2057400" lvl="4" indent="-22860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6" charset="0"/>
      <a:buNone/>
      <a:defRPr sz="1200" b="0" i="0" u="none" kern="1200" baseline="0">
        <a:solidFill>
          <a:srgbClr val="000000"/>
        </a:solidFill>
        <a:latin typeface="Times New Roman" panose="02020603050405020304" pitchFamily="16" charset="0"/>
      </a:defRPr>
    </a:lvl5pPr>
    <a:lvl6pPr marL="2286000" lvl="5" indent="-22860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6" charset="0"/>
      <a:buNone/>
      <a:defRPr sz="1200" b="0" i="0" u="none" kern="1200" baseline="0">
        <a:solidFill>
          <a:srgbClr val="000000"/>
        </a:solidFill>
        <a:latin typeface="Times New Roman" panose="02020603050405020304" pitchFamily="16" charset="0"/>
      </a:defRPr>
    </a:lvl6pPr>
    <a:lvl7pPr marL="2743200" lvl="6" indent="-22860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6" charset="0"/>
      <a:buNone/>
      <a:defRPr sz="1200" b="0" i="0" u="none" kern="1200" baseline="0">
        <a:solidFill>
          <a:srgbClr val="000000"/>
        </a:solidFill>
        <a:latin typeface="Times New Roman" panose="02020603050405020304" pitchFamily="16" charset="0"/>
      </a:defRPr>
    </a:lvl7pPr>
    <a:lvl8pPr marL="3200400" lvl="7" indent="-22860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6" charset="0"/>
      <a:buNone/>
      <a:defRPr sz="1200" b="0" i="0" u="none" kern="1200" baseline="0">
        <a:solidFill>
          <a:srgbClr val="000000"/>
        </a:solidFill>
        <a:latin typeface="Times New Roman" panose="02020603050405020304" pitchFamily="16" charset="0"/>
      </a:defRPr>
    </a:lvl8pPr>
    <a:lvl9pPr marL="3657600" lvl="8" indent="-22860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6" charset="0"/>
      <a:buNone/>
      <a:defRPr sz="1200" b="0" i="0" u="none" kern="1200" baseline="0">
        <a:solidFill>
          <a:srgbClr val="000000"/>
        </a:solidFill>
        <a:latin typeface="Times New Roman" panose="02020603050405020304" pitchFamily="16"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194" name="Slide Image Placeholder 60416"/>
          <p:cNvSpPr>
            <a:spLocks noGrp="1"/>
          </p:cNvSpPr>
          <p:nvPr>
            <p:ph type="sldImg"/>
          </p:nvPr>
        </p:nvSpPr>
        <p:spPr>
          <a:xfrm>
            <a:off x="-13006387" y="-13793787"/>
            <a:ext cx="12976225" cy="14576425"/>
          </a:xfrm>
          <a:solidFill>
            <a:srgbClr val="FFFFFF"/>
          </a:solidFill>
          <a:ln>
            <a:solidFill>
              <a:srgbClr val="000000"/>
            </a:solidFill>
            <a:miter/>
          </a:ln>
        </p:spPr>
      </p:sp>
      <p:sp>
        <p:nvSpPr>
          <p:cNvPr id="8195" name="Text Placeholder 60417"/>
          <p:cNvSpPr>
            <a:spLocks noGrp="1"/>
          </p:cNvSpPr>
          <p:nvPr>
            <p:ph type="body"/>
          </p:nvPr>
        </p:nvSpPr>
        <p:spPr>
          <a:xfrm>
            <a:off x="755650" y="5078413"/>
            <a:ext cx="6016625" cy="4778375"/>
          </a:xfrm>
          <a:ln/>
        </p:spPr>
        <p:txBody>
          <a:bodyPr wrap="none" lIns="0" tIns="0" rIns="0" bIns="0" anchor="ctr" anchorCtr="0"/>
          <a:p>
            <a:pPr lvl="0"/>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6626" name="Slide Image Placeholder 69632"/>
          <p:cNvSpPr>
            <a:spLocks noGrp="1"/>
          </p:cNvSpPr>
          <p:nvPr>
            <p:ph type="sldImg"/>
          </p:nvPr>
        </p:nvSpPr>
        <p:spPr>
          <a:xfrm>
            <a:off x="-13006387" y="-13793787"/>
            <a:ext cx="12976225" cy="14576425"/>
          </a:xfrm>
          <a:solidFill>
            <a:srgbClr val="FFFFFF"/>
          </a:solidFill>
          <a:ln>
            <a:solidFill>
              <a:srgbClr val="000000"/>
            </a:solidFill>
            <a:miter/>
          </a:ln>
        </p:spPr>
      </p:sp>
      <p:sp>
        <p:nvSpPr>
          <p:cNvPr id="26627" name="Text Placeholder 69633"/>
          <p:cNvSpPr>
            <a:spLocks noGrp="1"/>
          </p:cNvSpPr>
          <p:nvPr>
            <p:ph type="body"/>
          </p:nvPr>
        </p:nvSpPr>
        <p:spPr>
          <a:xfrm>
            <a:off x="755650" y="5078413"/>
            <a:ext cx="6016625" cy="4778375"/>
          </a:xfrm>
          <a:ln/>
        </p:spPr>
        <p:txBody>
          <a:bodyPr wrap="none" lIns="0" tIns="0" rIns="0" bIns="0" anchor="ctr" anchorCtr="0"/>
          <a:p>
            <a:pPr lvl="0"/>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8674" name="Slide Image Placeholder 70656"/>
          <p:cNvSpPr>
            <a:spLocks noGrp="1"/>
          </p:cNvSpPr>
          <p:nvPr>
            <p:ph type="sldImg"/>
          </p:nvPr>
        </p:nvSpPr>
        <p:spPr>
          <a:xfrm>
            <a:off x="-13006387" y="-13793787"/>
            <a:ext cx="12976225" cy="14576425"/>
          </a:xfrm>
          <a:solidFill>
            <a:srgbClr val="FFFFFF"/>
          </a:solidFill>
          <a:ln>
            <a:solidFill>
              <a:srgbClr val="000000"/>
            </a:solidFill>
            <a:miter/>
          </a:ln>
        </p:spPr>
      </p:sp>
      <p:sp>
        <p:nvSpPr>
          <p:cNvPr id="28675" name="Text Placeholder 70657"/>
          <p:cNvSpPr>
            <a:spLocks noGrp="1"/>
          </p:cNvSpPr>
          <p:nvPr>
            <p:ph type="body"/>
          </p:nvPr>
        </p:nvSpPr>
        <p:spPr>
          <a:xfrm>
            <a:off x="755650" y="5078413"/>
            <a:ext cx="6016625" cy="4778375"/>
          </a:xfrm>
          <a:ln/>
        </p:spPr>
        <p:txBody>
          <a:bodyPr wrap="none" lIns="0" tIns="0" rIns="0" bIns="0" anchor="ctr" anchorCtr="0"/>
          <a:p>
            <a:pPr lvl="0"/>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0722" name="Text Box 71680"/>
          <p:cNvSpPr txBox="1"/>
          <p:nvPr/>
        </p:nvSpPr>
        <p:spPr>
          <a:xfrm>
            <a:off x="4284663" y="10156825"/>
            <a:ext cx="3276600" cy="534988"/>
          </a:xfrm>
          <a:prstGeom prst="rect">
            <a:avLst/>
          </a:prstGeom>
          <a:noFill/>
          <a:ln w="9525">
            <a:noFill/>
          </a:ln>
        </p:spPr>
        <p:txBody>
          <a:bodyPr wrap="square" lIns="90000" tIns="46800" rIns="90000" bIns="46800" anchor="b" anchorCtr="0"/>
          <a:p>
            <a:pPr lvl="0" algn="r" defTabSz="44958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fr-FR" altLang="x-none" sz="1200" dirty="0" err="1">
                <a:latin typeface="Arial" panose="020B0604020202020204" pitchFamily="34" charset="0"/>
              </a:rPr>
            </a:fld>
            <a:endParaRPr lang="fr-FR" altLang="x-none" sz="1200" dirty="0" err="1">
              <a:latin typeface="Arial" panose="020B0604020202020204" pitchFamily="34" charset="0"/>
            </a:endParaRPr>
          </a:p>
        </p:txBody>
      </p:sp>
      <p:sp>
        <p:nvSpPr>
          <p:cNvPr id="30723" name="Slide Image Placeholder 71681"/>
          <p:cNvSpPr>
            <a:spLocks noGrp="1"/>
          </p:cNvSpPr>
          <p:nvPr>
            <p:ph type="sldImg"/>
          </p:nvPr>
        </p:nvSpPr>
        <p:spPr>
          <a:xfrm>
            <a:off x="-13006387" y="-13793787"/>
            <a:ext cx="12976225" cy="14576425"/>
          </a:xfrm>
          <a:solidFill>
            <a:srgbClr val="FFFFFF"/>
          </a:solidFill>
          <a:ln>
            <a:solidFill>
              <a:srgbClr val="000000"/>
            </a:solidFill>
            <a:miter/>
          </a:ln>
        </p:spPr>
      </p:sp>
      <p:sp>
        <p:nvSpPr>
          <p:cNvPr id="30724" name="Text Placeholder 71682"/>
          <p:cNvSpPr>
            <a:spLocks noGrp="1"/>
          </p:cNvSpPr>
          <p:nvPr>
            <p:ph type="body"/>
          </p:nvPr>
        </p:nvSpPr>
        <p:spPr>
          <a:xfrm>
            <a:off x="1008063" y="5078413"/>
            <a:ext cx="5543550" cy="4811712"/>
          </a:xfrm>
          <a:ln/>
        </p:spPr>
        <p:txBody>
          <a:bodyPr wrap="square" lIns="91440" tIns="45720" rIns="91440" bIns="45720" anchor="t" anchorCtr="0"/>
          <a:p>
            <a:pPr lvl="0" defTabSz="449580" eaLnBrk="1" hangingPunct="1">
              <a:spcBef>
                <a:spcPts val="450"/>
              </a:spcBef>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dirty="0" err="1"/>
              <a:t>WMAP </a:t>
            </a:r>
            <a:r>
              <a:rPr lang="en-US" altLang="x-none" dirty="0" err="1">
                <a:latin typeface="Wingdings" panose="05000000000000000000" pitchFamily="2" charset="2"/>
              </a:rPr>
              <a:t></a:t>
            </a:r>
            <a:r>
              <a:rPr lang="en-US" altLang="x-none" dirty="0" err="1"/>
              <a:t> </a:t>
            </a:r>
            <a:r>
              <a:rPr lang="en-US" altLang="x-none" i="1" dirty="0" err="1"/>
              <a:t>Wilkinson Microwave Anisotropy Probe</a:t>
            </a:r>
            <a:endParaRPr lang="en-US" altLang="x-none" i="1" dirty="0" err="1">
              <a:ea typeface="Arial Unicode M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2770" name="Slide Image Placeholder 72704"/>
          <p:cNvSpPr>
            <a:spLocks noGrp="1"/>
          </p:cNvSpPr>
          <p:nvPr>
            <p:ph type="sldImg"/>
          </p:nvPr>
        </p:nvSpPr>
        <p:spPr>
          <a:xfrm>
            <a:off x="1106488" y="812800"/>
            <a:ext cx="5278437" cy="3941763"/>
          </a:xfrm>
          <a:solidFill>
            <a:srgbClr val="FFFFFF"/>
          </a:solidFill>
          <a:ln>
            <a:solidFill>
              <a:srgbClr val="000000"/>
            </a:solidFill>
            <a:miter/>
          </a:ln>
        </p:spPr>
      </p:sp>
      <p:sp>
        <p:nvSpPr>
          <p:cNvPr id="32771" name="Text Placeholder 72705"/>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4818" name="Slide Image Placeholder 73728"/>
          <p:cNvSpPr>
            <a:spLocks noGrp="1"/>
          </p:cNvSpPr>
          <p:nvPr>
            <p:ph type="sldImg"/>
          </p:nvPr>
        </p:nvSpPr>
        <p:spPr>
          <a:xfrm>
            <a:off x="1106488" y="812800"/>
            <a:ext cx="5278437" cy="3941763"/>
          </a:xfrm>
          <a:solidFill>
            <a:srgbClr val="FFFFFF"/>
          </a:solidFill>
          <a:ln>
            <a:solidFill>
              <a:srgbClr val="000000"/>
            </a:solidFill>
            <a:miter/>
          </a:ln>
        </p:spPr>
      </p:sp>
      <p:sp>
        <p:nvSpPr>
          <p:cNvPr id="34819" name="Text Placeholder 73729"/>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6866" name="Slide Image Placeholder 74752"/>
          <p:cNvSpPr>
            <a:spLocks noGrp="1"/>
          </p:cNvSpPr>
          <p:nvPr>
            <p:ph type="sldImg"/>
          </p:nvPr>
        </p:nvSpPr>
        <p:spPr>
          <a:xfrm>
            <a:off x="1106488" y="812800"/>
            <a:ext cx="5278437" cy="3941763"/>
          </a:xfrm>
          <a:solidFill>
            <a:srgbClr val="FFFFFF"/>
          </a:solidFill>
          <a:ln>
            <a:solidFill>
              <a:srgbClr val="000000"/>
            </a:solidFill>
            <a:miter/>
          </a:ln>
        </p:spPr>
      </p:sp>
      <p:sp>
        <p:nvSpPr>
          <p:cNvPr id="36867" name="Text Placeholder 74753"/>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8914" name="Slide Image Placeholder 75776"/>
          <p:cNvSpPr>
            <a:spLocks noGrp="1"/>
          </p:cNvSpPr>
          <p:nvPr>
            <p:ph type="sldImg"/>
          </p:nvPr>
        </p:nvSpPr>
        <p:spPr>
          <a:xfrm>
            <a:off x="1106488" y="812800"/>
            <a:ext cx="5278437" cy="3941763"/>
          </a:xfrm>
          <a:solidFill>
            <a:srgbClr val="FFFFFF"/>
          </a:solidFill>
          <a:ln>
            <a:solidFill>
              <a:srgbClr val="000000"/>
            </a:solidFill>
            <a:miter/>
          </a:ln>
        </p:spPr>
      </p:sp>
      <p:sp>
        <p:nvSpPr>
          <p:cNvPr id="38915" name="Text Placeholder 75777"/>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40962" name="Slide Image Placeholder 76800"/>
          <p:cNvSpPr>
            <a:spLocks noGrp="1"/>
          </p:cNvSpPr>
          <p:nvPr>
            <p:ph type="sldImg"/>
          </p:nvPr>
        </p:nvSpPr>
        <p:spPr>
          <a:xfrm>
            <a:off x="1106488" y="812800"/>
            <a:ext cx="5278437" cy="3941763"/>
          </a:xfrm>
          <a:solidFill>
            <a:srgbClr val="FFFFFF"/>
          </a:solidFill>
          <a:ln>
            <a:solidFill>
              <a:srgbClr val="000000"/>
            </a:solidFill>
            <a:miter/>
          </a:ln>
        </p:spPr>
      </p:sp>
      <p:sp>
        <p:nvSpPr>
          <p:cNvPr id="40963" name="Text Placeholder 76801"/>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43010" name="Slide Image Placeholder 77824"/>
          <p:cNvSpPr>
            <a:spLocks noGrp="1"/>
          </p:cNvSpPr>
          <p:nvPr>
            <p:ph type="sldImg"/>
          </p:nvPr>
        </p:nvSpPr>
        <p:spPr>
          <a:xfrm>
            <a:off x="1106488" y="812800"/>
            <a:ext cx="5278437" cy="3941763"/>
          </a:xfrm>
          <a:solidFill>
            <a:srgbClr val="FFFFFF"/>
          </a:solidFill>
          <a:ln>
            <a:solidFill>
              <a:srgbClr val="000000"/>
            </a:solidFill>
            <a:miter/>
          </a:ln>
        </p:spPr>
      </p:sp>
      <p:sp>
        <p:nvSpPr>
          <p:cNvPr id="43011" name="Text Placeholder 77825"/>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45058" name="Slide Image Placeholder 78848"/>
          <p:cNvSpPr>
            <a:spLocks noGrp="1"/>
          </p:cNvSpPr>
          <p:nvPr>
            <p:ph type="sldImg"/>
          </p:nvPr>
        </p:nvSpPr>
        <p:spPr>
          <a:xfrm>
            <a:off x="1106488" y="812800"/>
            <a:ext cx="5278437" cy="3941763"/>
          </a:xfrm>
          <a:solidFill>
            <a:srgbClr val="FFFFFF"/>
          </a:solidFill>
          <a:ln>
            <a:solidFill>
              <a:srgbClr val="000000"/>
            </a:solidFill>
            <a:miter/>
          </a:ln>
        </p:spPr>
      </p:sp>
      <p:sp>
        <p:nvSpPr>
          <p:cNvPr id="45059" name="Text Placeholder 78849"/>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242" name="Slide Image Placeholder 61440"/>
          <p:cNvSpPr>
            <a:spLocks noGrp="1"/>
          </p:cNvSpPr>
          <p:nvPr>
            <p:ph type="sldImg"/>
          </p:nvPr>
        </p:nvSpPr>
        <p:spPr>
          <a:xfrm>
            <a:off x="-13006387" y="-13793787"/>
            <a:ext cx="12976225" cy="14576425"/>
          </a:xfrm>
          <a:solidFill>
            <a:srgbClr val="FFFFFF"/>
          </a:solidFill>
          <a:ln>
            <a:solidFill>
              <a:srgbClr val="000000"/>
            </a:solidFill>
            <a:miter/>
          </a:ln>
        </p:spPr>
      </p:sp>
      <p:sp>
        <p:nvSpPr>
          <p:cNvPr id="10243" name="Text Placeholder 61441"/>
          <p:cNvSpPr>
            <a:spLocks noGrp="1"/>
          </p:cNvSpPr>
          <p:nvPr>
            <p:ph type="body"/>
          </p:nvPr>
        </p:nvSpPr>
        <p:spPr>
          <a:xfrm>
            <a:off x="755650" y="5078413"/>
            <a:ext cx="6016625" cy="4778375"/>
          </a:xfrm>
          <a:ln/>
        </p:spPr>
        <p:txBody>
          <a:bodyPr wrap="none" lIns="0" tIns="0" rIns="0" bIns="0" anchor="ctr" anchorCtr="0"/>
          <a:p>
            <a:pPr lvl="0"/>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47106" name="Slide Image Placeholder 79872"/>
          <p:cNvSpPr>
            <a:spLocks noGrp="1"/>
          </p:cNvSpPr>
          <p:nvPr>
            <p:ph type="sldImg"/>
          </p:nvPr>
        </p:nvSpPr>
        <p:spPr>
          <a:xfrm>
            <a:off x="1106488" y="812800"/>
            <a:ext cx="5278437" cy="3941763"/>
          </a:xfrm>
          <a:solidFill>
            <a:srgbClr val="FFFFFF"/>
          </a:solidFill>
          <a:ln>
            <a:solidFill>
              <a:srgbClr val="000000"/>
            </a:solidFill>
            <a:miter/>
          </a:ln>
        </p:spPr>
      </p:sp>
      <p:sp>
        <p:nvSpPr>
          <p:cNvPr id="47107" name="Text Placeholder 79873"/>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49154" name="Slide Image Placeholder 80896"/>
          <p:cNvSpPr>
            <a:spLocks noGrp="1"/>
          </p:cNvSpPr>
          <p:nvPr>
            <p:ph type="sldImg"/>
          </p:nvPr>
        </p:nvSpPr>
        <p:spPr>
          <a:xfrm>
            <a:off x="1106488" y="812800"/>
            <a:ext cx="5278437" cy="3941763"/>
          </a:xfrm>
          <a:solidFill>
            <a:srgbClr val="FFFFFF"/>
          </a:solidFill>
          <a:ln>
            <a:solidFill>
              <a:srgbClr val="000000"/>
            </a:solidFill>
            <a:miter/>
          </a:ln>
        </p:spPr>
      </p:sp>
      <p:sp>
        <p:nvSpPr>
          <p:cNvPr id="49155" name="Text Placeholder 80897"/>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1202" name="Slide Image Placeholder 81920"/>
          <p:cNvSpPr>
            <a:spLocks noGrp="1"/>
          </p:cNvSpPr>
          <p:nvPr>
            <p:ph type="sldImg"/>
          </p:nvPr>
        </p:nvSpPr>
        <p:spPr>
          <a:xfrm>
            <a:off x="1106488" y="812800"/>
            <a:ext cx="5278437" cy="3941763"/>
          </a:xfrm>
          <a:solidFill>
            <a:srgbClr val="FFFFFF"/>
          </a:solidFill>
          <a:ln>
            <a:solidFill>
              <a:srgbClr val="000000"/>
            </a:solidFill>
            <a:miter/>
          </a:ln>
        </p:spPr>
      </p:sp>
      <p:sp>
        <p:nvSpPr>
          <p:cNvPr id="51203" name="Text Placeholder 81921"/>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3250" name="Slide Image Placeholder 82944"/>
          <p:cNvSpPr>
            <a:spLocks noGrp="1"/>
          </p:cNvSpPr>
          <p:nvPr>
            <p:ph type="sldImg"/>
          </p:nvPr>
        </p:nvSpPr>
        <p:spPr>
          <a:xfrm>
            <a:off x="1106488" y="812800"/>
            <a:ext cx="5278437" cy="3941763"/>
          </a:xfrm>
          <a:solidFill>
            <a:srgbClr val="FFFFFF"/>
          </a:solidFill>
          <a:ln>
            <a:solidFill>
              <a:srgbClr val="000000"/>
            </a:solidFill>
            <a:miter/>
          </a:ln>
        </p:spPr>
      </p:sp>
      <p:sp>
        <p:nvSpPr>
          <p:cNvPr id="53251" name="Text Placeholder 82945"/>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5298" name="Slide Image Placeholder 83968"/>
          <p:cNvSpPr>
            <a:spLocks noGrp="1"/>
          </p:cNvSpPr>
          <p:nvPr>
            <p:ph type="sldImg"/>
          </p:nvPr>
        </p:nvSpPr>
        <p:spPr>
          <a:xfrm>
            <a:off x="1106488" y="812800"/>
            <a:ext cx="5278437" cy="3941763"/>
          </a:xfrm>
          <a:solidFill>
            <a:srgbClr val="FFFFFF"/>
          </a:solidFill>
          <a:ln>
            <a:solidFill>
              <a:srgbClr val="000000"/>
            </a:solidFill>
            <a:miter/>
          </a:ln>
        </p:spPr>
      </p:sp>
      <p:sp>
        <p:nvSpPr>
          <p:cNvPr id="55299" name="Text Placeholder 83969"/>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7346" name="Slide Image Placeholder 84992"/>
          <p:cNvSpPr>
            <a:spLocks noGrp="1"/>
          </p:cNvSpPr>
          <p:nvPr>
            <p:ph type="sldImg"/>
          </p:nvPr>
        </p:nvSpPr>
        <p:spPr>
          <a:xfrm>
            <a:off x="1106488" y="812800"/>
            <a:ext cx="5278437" cy="3941763"/>
          </a:xfrm>
          <a:solidFill>
            <a:srgbClr val="FFFFFF"/>
          </a:solidFill>
          <a:ln>
            <a:solidFill>
              <a:srgbClr val="000000"/>
            </a:solidFill>
            <a:miter/>
          </a:ln>
        </p:spPr>
      </p:sp>
      <p:sp>
        <p:nvSpPr>
          <p:cNvPr id="57347" name="Text Placeholder 84993"/>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9394" name="Slide Image Placeholder 86016"/>
          <p:cNvSpPr>
            <a:spLocks noGrp="1"/>
          </p:cNvSpPr>
          <p:nvPr>
            <p:ph type="sldImg"/>
          </p:nvPr>
        </p:nvSpPr>
        <p:spPr>
          <a:xfrm>
            <a:off x="1106488" y="812800"/>
            <a:ext cx="5278437" cy="3941763"/>
          </a:xfrm>
          <a:solidFill>
            <a:srgbClr val="FFFFFF"/>
          </a:solidFill>
          <a:ln>
            <a:solidFill>
              <a:srgbClr val="000000"/>
            </a:solidFill>
            <a:miter/>
          </a:ln>
        </p:spPr>
      </p:sp>
      <p:sp>
        <p:nvSpPr>
          <p:cNvPr id="59395" name="Text Placeholder 86017"/>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1442" name="Slide Image Placeholder 87040"/>
          <p:cNvSpPr>
            <a:spLocks noGrp="1"/>
          </p:cNvSpPr>
          <p:nvPr>
            <p:ph type="sldImg"/>
          </p:nvPr>
        </p:nvSpPr>
        <p:spPr>
          <a:xfrm>
            <a:off x="1106488" y="812800"/>
            <a:ext cx="5278437" cy="3941763"/>
          </a:xfrm>
          <a:solidFill>
            <a:srgbClr val="FFFFFF"/>
          </a:solidFill>
          <a:ln>
            <a:solidFill>
              <a:srgbClr val="000000"/>
            </a:solidFill>
            <a:miter/>
          </a:ln>
        </p:spPr>
      </p:sp>
      <p:sp>
        <p:nvSpPr>
          <p:cNvPr id="61443" name="Text Placeholder 87041"/>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3490" name="Slide Image Placeholder 88064"/>
          <p:cNvSpPr>
            <a:spLocks noGrp="1"/>
          </p:cNvSpPr>
          <p:nvPr>
            <p:ph type="sldImg"/>
          </p:nvPr>
        </p:nvSpPr>
        <p:spPr>
          <a:xfrm>
            <a:off x="1106488" y="812800"/>
            <a:ext cx="5278437" cy="3941763"/>
          </a:xfrm>
          <a:solidFill>
            <a:srgbClr val="FFFFFF"/>
          </a:solidFill>
          <a:ln>
            <a:solidFill>
              <a:srgbClr val="000000"/>
            </a:solidFill>
            <a:miter/>
          </a:ln>
        </p:spPr>
      </p:sp>
      <p:sp>
        <p:nvSpPr>
          <p:cNvPr id="63491" name="Text Placeholder 88065"/>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5538" name="Slide Image Placeholder 89088"/>
          <p:cNvSpPr>
            <a:spLocks noGrp="1"/>
          </p:cNvSpPr>
          <p:nvPr>
            <p:ph type="sldImg"/>
          </p:nvPr>
        </p:nvSpPr>
        <p:spPr>
          <a:xfrm>
            <a:off x="1106488" y="812800"/>
            <a:ext cx="5278437" cy="3941763"/>
          </a:xfrm>
          <a:solidFill>
            <a:srgbClr val="FFFFFF"/>
          </a:solidFill>
          <a:ln>
            <a:solidFill>
              <a:srgbClr val="000000"/>
            </a:solidFill>
            <a:miter/>
          </a:ln>
        </p:spPr>
      </p:sp>
      <p:sp>
        <p:nvSpPr>
          <p:cNvPr id="65539" name="Text Placeholder 89089"/>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2290" name="Slide Image Placeholder 62464"/>
          <p:cNvSpPr>
            <a:spLocks noGrp="1"/>
          </p:cNvSpPr>
          <p:nvPr>
            <p:ph type="sldImg"/>
          </p:nvPr>
        </p:nvSpPr>
        <p:spPr>
          <a:xfrm>
            <a:off x="1106488" y="812800"/>
            <a:ext cx="5278437" cy="3941763"/>
          </a:xfrm>
          <a:solidFill>
            <a:srgbClr val="FFFFFF"/>
          </a:solidFill>
          <a:ln>
            <a:solidFill>
              <a:srgbClr val="000000"/>
            </a:solidFill>
            <a:miter/>
          </a:ln>
        </p:spPr>
      </p:sp>
      <p:sp>
        <p:nvSpPr>
          <p:cNvPr id="12291" name="Text Placeholder 62465"/>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7586" name="Slide Image Placeholder 90112"/>
          <p:cNvSpPr>
            <a:spLocks noGrp="1"/>
          </p:cNvSpPr>
          <p:nvPr>
            <p:ph type="sldImg"/>
          </p:nvPr>
        </p:nvSpPr>
        <p:spPr>
          <a:xfrm>
            <a:off x="1106488" y="812800"/>
            <a:ext cx="5278437" cy="3941763"/>
          </a:xfrm>
          <a:solidFill>
            <a:srgbClr val="FFFFFF"/>
          </a:solidFill>
          <a:ln>
            <a:solidFill>
              <a:srgbClr val="000000"/>
            </a:solidFill>
            <a:miter/>
          </a:ln>
        </p:spPr>
      </p:sp>
      <p:sp>
        <p:nvSpPr>
          <p:cNvPr id="67587" name="Text Placeholder 90113"/>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9634" name="Slide Image Placeholder 91136"/>
          <p:cNvSpPr>
            <a:spLocks noGrp="1"/>
          </p:cNvSpPr>
          <p:nvPr>
            <p:ph type="sldImg"/>
          </p:nvPr>
        </p:nvSpPr>
        <p:spPr>
          <a:xfrm>
            <a:off x="1106488" y="812800"/>
            <a:ext cx="5278437" cy="3941763"/>
          </a:xfrm>
          <a:solidFill>
            <a:srgbClr val="FFFFFF"/>
          </a:solidFill>
          <a:ln>
            <a:solidFill>
              <a:srgbClr val="000000"/>
            </a:solidFill>
            <a:miter/>
          </a:ln>
        </p:spPr>
      </p:sp>
      <p:sp>
        <p:nvSpPr>
          <p:cNvPr id="69635" name="Text Placeholder 91137"/>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1682" name="Slide Image Placeholder 92160"/>
          <p:cNvSpPr>
            <a:spLocks noGrp="1"/>
          </p:cNvSpPr>
          <p:nvPr>
            <p:ph type="sldImg"/>
          </p:nvPr>
        </p:nvSpPr>
        <p:spPr>
          <a:xfrm>
            <a:off x="1106488" y="812800"/>
            <a:ext cx="5278437" cy="3941763"/>
          </a:xfrm>
          <a:solidFill>
            <a:srgbClr val="FFFFFF"/>
          </a:solidFill>
          <a:ln>
            <a:solidFill>
              <a:srgbClr val="000000"/>
            </a:solidFill>
            <a:miter/>
          </a:ln>
        </p:spPr>
      </p:sp>
      <p:sp>
        <p:nvSpPr>
          <p:cNvPr id="71683" name="Text Placeholder 92161"/>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3730" name="Slide Image Placeholder 93184"/>
          <p:cNvSpPr>
            <a:spLocks noGrp="1"/>
          </p:cNvSpPr>
          <p:nvPr>
            <p:ph type="sldImg"/>
          </p:nvPr>
        </p:nvSpPr>
        <p:spPr>
          <a:xfrm>
            <a:off x="1106488" y="812800"/>
            <a:ext cx="5278437" cy="3941763"/>
          </a:xfrm>
          <a:solidFill>
            <a:srgbClr val="FFFFFF"/>
          </a:solidFill>
          <a:ln>
            <a:solidFill>
              <a:srgbClr val="000000"/>
            </a:solidFill>
            <a:miter/>
          </a:ln>
        </p:spPr>
      </p:sp>
      <p:sp>
        <p:nvSpPr>
          <p:cNvPr id="73731" name="Text Placeholder 93185"/>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5778" name="Slide Image Placeholder 94208"/>
          <p:cNvSpPr>
            <a:spLocks noGrp="1"/>
          </p:cNvSpPr>
          <p:nvPr>
            <p:ph type="sldImg"/>
          </p:nvPr>
        </p:nvSpPr>
        <p:spPr>
          <a:xfrm>
            <a:off x="1106488" y="812800"/>
            <a:ext cx="5278437" cy="3941763"/>
          </a:xfrm>
          <a:solidFill>
            <a:srgbClr val="FFFFFF"/>
          </a:solidFill>
          <a:ln>
            <a:solidFill>
              <a:srgbClr val="000000"/>
            </a:solidFill>
            <a:miter/>
          </a:ln>
        </p:spPr>
      </p:sp>
      <p:sp>
        <p:nvSpPr>
          <p:cNvPr id="75779" name="Text Placeholder 94209"/>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7826" name="Slide Image Placeholder 95232"/>
          <p:cNvSpPr>
            <a:spLocks noGrp="1"/>
          </p:cNvSpPr>
          <p:nvPr>
            <p:ph type="sldImg"/>
          </p:nvPr>
        </p:nvSpPr>
        <p:spPr>
          <a:xfrm>
            <a:off x="1106488" y="812800"/>
            <a:ext cx="5278437" cy="3941763"/>
          </a:xfrm>
          <a:solidFill>
            <a:srgbClr val="FFFFFF"/>
          </a:solidFill>
          <a:ln>
            <a:solidFill>
              <a:srgbClr val="000000"/>
            </a:solidFill>
            <a:miter/>
          </a:ln>
        </p:spPr>
      </p:sp>
      <p:sp>
        <p:nvSpPr>
          <p:cNvPr id="77827" name="Text Placeholder 95233"/>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9874" name="Slide Image Placeholder 96256"/>
          <p:cNvSpPr>
            <a:spLocks noGrp="1"/>
          </p:cNvSpPr>
          <p:nvPr>
            <p:ph type="sldImg"/>
          </p:nvPr>
        </p:nvSpPr>
        <p:spPr>
          <a:xfrm>
            <a:off x="1106488" y="812800"/>
            <a:ext cx="5278437" cy="3941763"/>
          </a:xfrm>
          <a:solidFill>
            <a:srgbClr val="FFFFFF"/>
          </a:solidFill>
          <a:ln>
            <a:solidFill>
              <a:srgbClr val="000000"/>
            </a:solidFill>
            <a:miter/>
          </a:ln>
        </p:spPr>
      </p:sp>
      <p:sp>
        <p:nvSpPr>
          <p:cNvPr id="79875" name="Text Placeholder 96257"/>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1922" name="Slide Image Placeholder 97280"/>
          <p:cNvSpPr>
            <a:spLocks noGrp="1"/>
          </p:cNvSpPr>
          <p:nvPr>
            <p:ph type="sldImg"/>
          </p:nvPr>
        </p:nvSpPr>
        <p:spPr>
          <a:xfrm>
            <a:off x="1106488" y="812800"/>
            <a:ext cx="5278437" cy="3941763"/>
          </a:xfrm>
          <a:solidFill>
            <a:srgbClr val="FFFFFF"/>
          </a:solidFill>
          <a:ln>
            <a:solidFill>
              <a:srgbClr val="000000"/>
            </a:solidFill>
            <a:miter/>
          </a:ln>
        </p:spPr>
      </p:sp>
      <p:sp>
        <p:nvSpPr>
          <p:cNvPr id="81923" name="Text Placeholder 97281"/>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3970" name="Slide Image Placeholder 98304"/>
          <p:cNvSpPr>
            <a:spLocks noGrp="1"/>
          </p:cNvSpPr>
          <p:nvPr>
            <p:ph type="sldImg"/>
          </p:nvPr>
        </p:nvSpPr>
        <p:spPr>
          <a:xfrm>
            <a:off x="1106488" y="812800"/>
            <a:ext cx="5278437" cy="3941763"/>
          </a:xfrm>
          <a:solidFill>
            <a:srgbClr val="FFFFFF"/>
          </a:solidFill>
          <a:ln>
            <a:solidFill>
              <a:srgbClr val="000000"/>
            </a:solidFill>
            <a:miter/>
          </a:ln>
        </p:spPr>
      </p:sp>
      <p:sp>
        <p:nvSpPr>
          <p:cNvPr id="83971" name="Text Placeholder 98305"/>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6018" name="Slide Image Placeholder 99328"/>
          <p:cNvSpPr>
            <a:spLocks noGrp="1"/>
          </p:cNvSpPr>
          <p:nvPr>
            <p:ph type="sldImg"/>
          </p:nvPr>
        </p:nvSpPr>
        <p:spPr>
          <a:xfrm>
            <a:off x="1106488" y="812800"/>
            <a:ext cx="5278437" cy="3941763"/>
          </a:xfrm>
          <a:solidFill>
            <a:srgbClr val="FFFFFF"/>
          </a:solidFill>
          <a:ln>
            <a:solidFill>
              <a:srgbClr val="000000"/>
            </a:solidFill>
            <a:miter/>
          </a:ln>
        </p:spPr>
      </p:sp>
      <p:sp>
        <p:nvSpPr>
          <p:cNvPr id="86019" name="Text Placeholder 99329"/>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4338" name="Slide Image Placeholder 63488"/>
          <p:cNvSpPr>
            <a:spLocks noGrp="1"/>
          </p:cNvSpPr>
          <p:nvPr>
            <p:ph type="sldImg"/>
          </p:nvPr>
        </p:nvSpPr>
        <p:spPr>
          <a:xfrm>
            <a:off x="1106488" y="812800"/>
            <a:ext cx="5278437" cy="3941763"/>
          </a:xfrm>
          <a:solidFill>
            <a:srgbClr val="FFFFFF"/>
          </a:solidFill>
          <a:ln>
            <a:solidFill>
              <a:srgbClr val="000000"/>
            </a:solidFill>
            <a:miter/>
          </a:ln>
        </p:spPr>
      </p:sp>
      <p:sp>
        <p:nvSpPr>
          <p:cNvPr id="14339" name="Text Placeholder 63489"/>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8066" name="Slide Image Placeholder 100352"/>
          <p:cNvSpPr>
            <a:spLocks noGrp="1"/>
          </p:cNvSpPr>
          <p:nvPr>
            <p:ph type="sldImg"/>
          </p:nvPr>
        </p:nvSpPr>
        <p:spPr>
          <a:xfrm>
            <a:off x="1106488" y="812800"/>
            <a:ext cx="5278437" cy="3941763"/>
          </a:xfrm>
          <a:solidFill>
            <a:srgbClr val="FFFFFF"/>
          </a:solidFill>
          <a:ln>
            <a:solidFill>
              <a:srgbClr val="000000"/>
            </a:solidFill>
            <a:miter/>
          </a:ln>
        </p:spPr>
      </p:sp>
      <p:sp>
        <p:nvSpPr>
          <p:cNvPr id="88067" name="Text Placeholder 100353"/>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90114" name="Slide Image Placeholder 101376"/>
          <p:cNvSpPr>
            <a:spLocks noGrp="1"/>
          </p:cNvSpPr>
          <p:nvPr>
            <p:ph type="sldImg"/>
          </p:nvPr>
        </p:nvSpPr>
        <p:spPr>
          <a:xfrm>
            <a:off x="1106488" y="812800"/>
            <a:ext cx="5278437" cy="3941763"/>
          </a:xfrm>
          <a:solidFill>
            <a:srgbClr val="FFFFFF"/>
          </a:solidFill>
          <a:ln>
            <a:solidFill>
              <a:srgbClr val="000000"/>
            </a:solidFill>
            <a:miter/>
          </a:ln>
        </p:spPr>
      </p:sp>
      <p:sp>
        <p:nvSpPr>
          <p:cNvPr id="90115" name="Text Placeholder 101377"/>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92162" name="Slide Image Placeholder 102400"/>
          <p:cNvSpPr>
            <a:spLocks noGrp="1"/>
          </p:cNvSpPr>
          <p:nvPr>
            <p:ph type="sldImg"/>
          </p:nvPr>
        </p:nvSpPr>
        <p:spPr>
          <a:xfrm>
            <a:off x="1106488" y="812800"/>
            <a:ext cx="5278437" cy="3941763"/>
          </a:xfrm>
          <a:solidFill>
            <a:srgbClr val="FFFFFF"/>
          </a:solidFill>
          <a:ln>
            <a:solidFill>
              <a:srgbClr val="000000"/>
            </a:solidFill>
            <a:miter/>
          </a:ln>
        </p:spPr>
      </p:sp>
      <p:sp>
        <p:nvSpPr>
          <p:cNvPr id="92163" name="Text Placeholder 102401"/>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94210" name="Slide Image Placeholder 103424"/>
          <p:cNvSpPr>
            <a:spLocks noGrp="1"/>
          </p:cNvSpPr>
          <p:nvPr>
            <p:ph type="sldImg"/>
          </p:nvPr>
        </p:nvSpPr>
        <p:spPr>
          <a:xfrm>
            <a:off x="1106488" y="812800"/>
            <a:ext cx="5278437" cy="3941763"/>
          </a:xfrm>
          <a:solidFill>
            <a:srgbClr val="FFFFFF"/>
          </a:solidFill>
          <a:ln>
            <a:solidFill>
              <a:srgbClr val="000000"/>
            </a:solidFill>
            <a:miter/>
          </a:ln>
        </p:spPr>
      </p:sp>
      <p:sp>
        <p:nvSpPr>
          <p:cNvPr id="94211" name="Text Placeholder 103425"/>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96258" name="Slide Image Placeholder 104448"/>
          <p:cNvSpPr>
            <a:spLocks noGrp="1"/>
          </p:cNvSpPr>
          <p:nvPr>
            <p:ph type="sldImg"/>
          </p:nvPr>
        </p:nvSpPr>
        <p:spPr>
          <a:xfrm>
            <a:off x="1106488" y="812800"/>
            <a:ext cx="5278437" cy="3941763"/>
          </a:xfrm>
          <a:solidFill>
            <a:srgbClr val="FFFFFF"/>
          </a:solidFill>
          <a:ln>
            <a:solidFill>
              <a:srgbClr val="000000"/>
            </a:solidFill>
            <a:miter/>
          </a:ln>
        </p:spPr>
      </p:sp>
      <p:sp>
        <p:nvSpPr>
          <p:cNvPr id="96259" name="Text Placeholder 104449"/>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98306" name="Slide Image Placeholder 105472"/>
          <p:cNvSpPr>
            <a:spLocks noGrp="1"/>
          </p:cNvSpPr>
          <p:nvPr>
            <p:ph type="sldImg"/>
          </p:nvPr>
        </p:nvSpPr>
        <p:spPr>
          <a:xfrm>
            <a:off x="1106488" y="812800"/>
            <a:ext cx="5278437" cy="3941763"/>
          </a:xfrm>
          <a:solidFill>
            <a:srgbClr val="FFFFFF"/>
          </a:solidFill>
          <a:ln>
            <a:solidFill>
              <a:srgbClr val="000000"/>
            </a:solidFill>
            <a:miter/>
          </a:ln>
        </p:spPr>
      </p:sp>
      <p:sp>
        <p:nvSpPr>
          <p:cNvPr id="98307" name="Text Placeholder 105473"/>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0354" name="Slide Image Placeholder 106496"/>
          <p:cNvSpPr>
            <a:spLocks noGrp="1"/>
          </p:cNvSpPr>
          <p:nvPr>
            <p:ph type="sldImg"/>
          </p:nvPr>
        </p:nvSpPr>
        <p:spPr>
          <a:xfrm>
            <a:off x="1106488" y="812800"/>
            <a:ext cx="5278437" cy="3941763"/>
          </a:xfrm>
          <a:solidFill>
            <a:srgbClr val="FFFFFF"/>
          </a:solidFill>
          <a:ln>
            <a:solidFill>
              <a:srgbClr val="000000"/>
            </a:solidFill>
            <a:miter/>
          </a:ln>
        </p:spPr>
      </p:sp>
      <p:sp>
        <p:nvSpPr>
          <p:cNvPr id="100355" name="Text Placeholder 106497"/>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2402" name="Slide Image Placeholder 107520"/>
          <p:cNvSpPr>
            <a:spLocks noGrp="1"/>
          </p:cNvSpPr>
          <p:nvPr>
            <p:ph type="sldImg"/>
          </p:nvPr>
        </p:nvSpPr>
        <p:spPr>
          <a:xfrm>
            <a:off x="-13006387" y="-13793787"/>
            <a:ext cx="12976225" cy="14576425"/>
          </a:xfrm>
          <a:solidFill>
            <a:srgbClr val="FFFFFF"/>
          </a:solidFill>
          <a:ln>
            <a:solidFill>
              <a:srgbClr val="000000"/>
            </a:solidFill>
            <a:miter/>
          </a:ln>
        </p:spPr>
      </p:sp>
      <p:sp>
        <p:nvSpPr>
          <p:cNvPr id="102403" name="Text Placeholder 107521"/>
          <p:cNvSpPr>
            <a:spLocks noGrp="1"/>
          </p:cNvSpPr>
          <p:nvPr>
            <p:ph type="body"/>
          </p:nvPr>
        </p:nvSpPr>
        <p:spPr>
          <a:xfrm>
            <a:off x="755650" y="5078413"/>
            <a:ext cx="6016625" cy="4778375"/>
          </a:xfrm>
          <a:ln/>
        </p:spPr>
        <p:txBody>
          <a:bodyPr wrap="none" lIns="0" tIns="0" rIns="0" bIns="0" anchor="ctr" anchorCtr="0"/>
          <a:p>
            <a:pPr lvl="0"/>
            <a:endParaRPr lang="en-GB"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4450" name="Slide Image Placeholder 108544"/>
          <p:cNvSpPr>
            <a:spLocks noGrp="1"/>
          </p:cNvSpPr>
          <p:nvPr>
            <p:ph type="sldImg"/>
          </p:nvPr>
        </p:nvSpPr>
        <p:spPr>
          <a:xfrm>
            <a:off x="1106488" y="812800"/>
            <a:ext cx="5278437" cy="3941763"/>
          </a:xfrm>
          <a:solidFill>
            <a:srgbClr val="FFFFFF"/>
          </a:solidFill>
          <a:ln>
            <a:solidFill>
              <a:srgbClr val="000000"/>
            </a:solidFill>
            <a:miter/>
          </a:ln>
        </p:spPr>
      </p:sp>
      <p:sp>
        <p:nvSpPr>
          <p:cNvPr id="104451" name="Text Placeholder 108545"/>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6498" name="Slide Image Placeholder 109568"/>
          <p:cNvSpPr>
            <a:spLocks noGrp="1"/>
          </p:cNvSpPr>
          <p:nvPr>
            <p:ph type="sldImg"/>
          </p:nvPr>
        </p:nvSpPr>
        <p:spPr>
          <a:xfrm>
            <a:off x="-13006387" y="-13793787"/>
            <a:ext cx="12976225" cy="14576425"/>
          </a:xfrm>
          <a:solidFill>
            <a:srgbClr val="FFFFFF"/>
          </a:solidFill>
          <a:ln>
            <a:solidFill>
              <a:srgbClr val="000000"/>
            </a:solidFill>
            <a:miter/>
          </a:ln>
        </p:spPr>
      </p:sp>
      <p:sp>
        <p:nvSpPr>
          <p:cNvPr id="106499" name="Text Placeholder 109569"/>
          <p:cNvSpPr>
            <a:spLocks noGrp="1"/>
          </p:cNvSpPr>
          <p:nvPr>
            <p:ph type="body"/>
          </p:nvPr>
        </p:nvSpPr>
        <p:spPr>
          <a:xfrm>
            <a:off x="755650" y="5078413"/>
            <a:ext cx="6016625" cy="4778375"/>
          </a:xfrm>
          <a:ln/>
        </p:spPr>
        <p:txBody>
          <a:bodyPr wrap="none" lIns="0" tIns="0" rIns="0" bIns="0" anchor="ctr" anchorCtr="0"/>
          <a:p>
            <a:pPr lvl="0"/>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6386" name="Slide Image Placeholder 64512"/>
          <p:cNvSpPr>
            <a:spLocks noGrp="1"/>
          </p:cNvSpPr>
          <p:nvPr>
            <p:ph type="sldImg"/>
          </p:nvPr>
        </p:nvSpPr>
        <p:spPr>
          <a:xfrm>
            <a:off x="1106488" y="812800"/>
            <a:ext cx="5278437" cy="3941763"/>
          </a:xfrm>
          <a:solidFill>
            <a:srgbClr val="FFFFFF"/>
          </a:solidFill>
          <a:ln>
            <a:solidFill>
              <a:srgbClr val="000000"/>
            </a:solidFill>
            <a:miter/>
          </a:ln>
        </p:spPr>
      </p:sp>
      <p:sp>
        <p:nvSpPr>
          <p:cNvPr id="16387" name="Text Placeholder 64513"/>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8546" name="Slide Image Placeholder 110592"/>
          <p:cNvSpPr>
            <a:spLocks noGrp="1"/>
          </p:cNvSpPr>
          <p:nvPr>
            <p:ph type="sldImg"/>
          </p:nvPr>
        </p:nvSpPr>
        <p:spPr>
          <a:xfrm>
            <a:off x="1106488" y="812800"/>
            <a:ext cx="5278437" cy="3941763"/>
          </a:xfrm>
          <a:solidFill>
            <a:srgbClr val="FFFFFF"/>
          </a:solidFill>
          <a:ln>
            <a:solidFill>
              <a:srgbClr val="000000"/>
            </a:solidFill>
            <a:miter/>
          </a:ln>
        </p:spPr>
      </p:sp>
      <p:sp>
        <p:nvSpPr>
          <p:cNvPr id="108547" name="Text Placeholder 110593"/>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10594" name="Slide Image Placeholder 111616"/>
          <p:cNvSpPr>
            <a:spLocks noGrp="1"/>
          </p:cNvSpPr>
          <p:nvPr>
            <p:ph type="sldImg"/>
          </p:nvPr>
        </p:nvSpPr>
        <p:spPr>
          <a:xfrm>
            <a:off x="1106488" y="812800"/>
            <a:ext cx="5278437" cy="3941763"/>
          </a:xfrm>
          <a:solidFill>
            <a:srgbClr val="FFFFFF"/>
          </a:solidFill>
          <a:ln>
            <a:solidFill>
              <a:srgbClr val="000000"/>
            </a:solidFill>
            <a:miter/>
          </a:ln>
        </p:spPr>
      </p:sp>
      <p:sp>
        <p:nvSpPr>
          <p:cNvPr id="110595" name="Text Placeholder 111617"/>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12642" name="Slide Image Placeholder 112640"/>
          <p:cNvSpPr>
            <a:spLocks noGrp="1"/>
          </p:cNvSpPr>
          <p:nvPr>
            <p:ph type="sldImg"/>
          </p:nvPr>
        </p:nvSpPr>
        <p:spPr>
          <a:xfrm>
            <a:off x="1106488" y="812800"/>
            <a:ext cx="5278437" cy="3941763"/>
          </a:xfrm>
          <a:solidFill>
            <a:srgbClr val="FFFFFF"/>
          </a:solidFill>
          <a:ln>
            <a:solidFill>
              <a:srgbClr val="000000"/>
            </a:solidFill>
            <a:miter/>
          </a:ln>
        </p:spPr>
      </p:sp>
      <p:sp>
        <p:nvSpPr>
          <p:cNvPr id="112643" name="Text Placeholder 112641"/>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8434" name="Slide Image Placeholder 65536"/>
          <p:cNvSpPr>
            <a:spLocks noGrp="1"/>
          </p:cNvSpPr>
          <p:nvPr>
            <p:ph type="sldImg"/>
          </p:nvPr>
        </p:nvSpPr>
        <p:spPr>
          <a:xfrm>
            <a:off x="1106488" y="812800"/>
            <a:ext cx="5278437" cy="3941763"/>
          </a:xfrm>
          <a:solidFill>
            <a:srgbClr val="FFFFFF"/>
          </a:solidFill>
          <a:ln>
            <a:solidFill>
              <a:srgbClr val="000000"/>
            </a:solidFill>
            <a:miter/>
          </a:ln>
        </p:spPr>
      </p:sp>
      <p:sp>
        <p:nvSpPr>
          <p:cNvPr id="18435" name="Text Placeholder 65537"/>
          <p:cNvSpPr>
            <a:spLocks noGrp="1"/>
          </p:cNvSpPr>
          <p:nvPr>
            <p:ph type="body"/>
          </p:nvPr>
        </p:nvSpPr>
        <p:spPr>
          <a:xfrm>
            <a:off x="755650" y="5078413"/>
            <a:ext cx="5981700" cy="4745037"/>
          </a:xfrm>
          <a:ln/>
        </p:spPr>
        <p:txBody>
          <a:bodyPr wrap="none" lIns="0" tIns="0" rIns="0" bIns="0" anchor="ctr" anchorCtr="0"/>
          <a:p>
            <a:pPr lvl="0"/>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Slide Image Placeholder 66560"/>
          <p:cNvSpPr>
            <a:spLocks noGrp="1"/>
          </p:cNvSpPr>
          <p:nvPr>
            <p:ph type="sldImg"/>
          </p:nvPr>
        </p:nvSpPr>
        <p:spPr>
          <a:xfrm>
            <a:off x="-13006387" y="-13793787"/>
            <a:ext cx="12976225" cy="14576425"/>
          </a:xfrm>
          <a:solidFill>
            <a:srgbClr val="FFFFFF"/>
          </a:solidFill>
          <a:ln>
            <a:solidFill>
              <a:srgbClr val="000000"/>
            </a:solidFill>
            <a:miter/>
          </a:ln>
        </p:spPr>
      </p:sp>
      <p:sp>
        <p:nvSpPr>
          <p:cNvPr id="20483" name="Text Placeholder 66561"/>
          <p:cNvSpPr>
            <a:spLocks noGrp="1"/>
          </p:cNvSpPr>
          <p:nvPr>
            <p:ph type="body"/>
          </p:nvPr>
        </p:nvSpPr>
        <p:spPr>
          <a:xfrm>
            <a:off x="755650" y="5078413"/>
            <a:ext cx="6016625" cy="4778375"/>
          </a:xfrm>
          <a:ln/>
        </p:spPr>
        <p:txBody>
          <a:bodyPr wrap="none" lIns="0" tIns="0" rIns="0" bIns="0" anchor="ctr" anchorCtr="0"/>
          <a:p>
            <a:pPr lvl="0"/>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2530" name="Slide Image Placeholder 67584"/>
          <p:cNvSpPr>
            <a:spLocks noGrp="1"/>
          </p:cNvSpPr>
          <p:nvPr>
            <p:ph type="sldImg"/>
          </p:nvPr>
        </p:nvSpPr>
        <p:spPr>
          <a:xfrm>
            <a:off x="-13006387" y="-13793787"/>
            <a:ext cx="12976225" cy="14576425"/>
          </a:xfrm>
          <a:solidFill>
            <a:srgbClr val="FFFFFF"/>
          </a:solidFill>
          <a:ln>
            <a:solidFill>
              <a:srgbClr val="000000"/>
            </a:solidFill>
            <a:miter/>
          </a:ln>
        </p:spPr>
      </p:sp>
      <p:sp>
        <p:nvSpPr>
          <p:cNvPr id="22531" name="Text Placeholder 67585"/>
          <p:cNvSpPr>
            <a:spLocks noGrp="1"/>
          </p:cNvSpPr>
          <p:nvPr>
            <p:ph type="body"/>
          </p:nvPr>
        </p:nvSpPr>
        <p:spPr>
          <a:xfrm>
            <a:off x="755650" y="5078413"/>
            <a:ext cx="6016625" cy="4778375"/>
          </a:xfrm>
          <a:ln/>
        </p:spPr>
        <p:txBody>
          <a:bodyPr wrap="none" lIns="0" tIns="0" rIns="0" bIns="0" anchor="ctr" anchorCtr="0"/>
          <a:p>
            <a:pPr lvl="0"/>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4578" name="Slide Image Placeholder 68608"/>
          <p:cNvSpPr>
            <a:spLocks noGrp="1"/>
          </p:cNvSpPr>
          <p:nvPr>
            <p:ph type="sldImg"/>
          </p:nvPr>
        </p:nvSpPr>
        <p:spPr>
          <a:xfrm>
            <a:off x="-13006387" y="-13793787"/>
            <a:ext cx="12976225" cy="14576425"/>
          </a:xfrm>
          <a:solidFill>
            <a:srgbClr val="FFFFFF"/>
          </a:solidFill>
          <a:ln>
            <a:solidFill>
              <a:srgbClr val="000000"/>
            </a:solidFill>
            <a:miter/>
          </a:ln>
        </p:spPr>
      </p:sp>
      <p:sp>
        <p:nvSpPr>
          <p:cNvPr id="24579" name="Text Placeholder 68609"/>
          <p:cNvSpPr>
            <a:spLocks noGrp="1"/>
          </p:cNvSpPr>
          <p:nvPr>
            <p:ph type="body"/>
          </p:nvPr>
        </p:nvSpPr>
        <p:spPr>
          <a:xfrm>
            <a:off x="755650" y="5078413"/>
            <a:ext cx="6016625" cy="4778375"/>
          </a:xfrm>
          <a:ln/>
        </p:spPr>
        <p:txBody>
          <a:bodyPr wrap="none" lIns="0" tIns="0" rIns="0" bIns="0" anchor="ctr" anchorCtr="0"/>
          <a:p>
            <a:pPr lvl="0"/>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78" y="1237197"/>
            <a:ext cx="7560469" cy="2631887"/>
          </a:xfrm>
        </p:spPr>
        <p:txBody>
          <a:bodyPr anchor="b"/>
          <a:lstStyle>
            <a:lvl1pPr algn="ctr">
              <a:defRPr sz="4960"/>
            </a:lvl1pPr>
          </a:lstStyle>
          <a:p>
            <a:pPr fontAlgn="base"/>
            <a:r>
              <a:rPr lang="en-US" sz="4960" strike="noStrike" noProof="1" smtClean="0"/>
              <a:t>Click to edit Master title style</a:t>
            </a:r>
            <a:endParaRPr lang="en-US" strike="noStrike" noProof="1"/>
          </a:p>
        </p:txBody>
      </p:sp>
      <p:sp>
        <p:nvSpPr>
          <p:cNvPr id="3" name="Subtitle 2"/>
          <p:cNvSpPr>
            <a:spLocks noGrp="1"/>
          </p:cNvSpPr>
          <p:nvPr>
            <p:ph type="subTitle" idx="1"/>
          </p:nvPr>
        </p:nvSpPr>
        <p:spPr>
          <a:xfrm>
            <a:off x="1260078" y="3970580"/>
            <a:ext cx="7560469" cy="1825171"/>
          </a:xfrm>
        </p:spPr>
        <p:txBody>
          <a:bodyPr/>
          <a:lstStyle>
            <a:lvl1pPr marL="0" indent="0" algn="ctr">
              <a:buNone/>
              <a:defRPr sz="1985"/>
            </a:lvl1pPr>
            <a:lvl2pPr marL="377825" indent="0" algn="ctr">
              <a:buNone/>
              <a:defRPr sz="1655"/>
            </a:lvl2pPr>
            <a:lvl3pPr marL="756285" indent="0" algn="ctr">
              <a:buNone/>
              <a:defRPr sz="1490"/>
            </a:lvl3pPr>
            <a:lvl4pPr marL="1134110" indent="0" algn="ctr">
              <a:buNone/>
              <a:defRPr sz="1325"/>
            </a:lvl4pPr>
            <a:lvl5pPr marL="1511935" indent="0" algn="ctr">
              <a:buNone/>
              <a:defRPr sz="1325"/>
            </a:lvl5pPr>
            <a:lvl6pPr marL="1890395" indent="0" algn="ctr">
              <a:buNone/>
              <a:defRPr sz="1325"/>
            </a:lvl6pPr>
            <a:lvl7pPr marL="2268220" indent="0" algn="ctr">
              <a:buNone/>
              <a:defRPr sz="1325"/>
            </a:lvl7pPr>
            <a:lvl8pPr marL="2646045" indent="0" algn="ctr">
              <a:buNone/>
              <a:defRPr sz="1325"/>
            </a:lvl8pPr>
            <a:lvl9pPr marL="3024505" indent="0" algn="ctr">
              <a:buNone/>
              <a:defRPr sz="1325"/>
            </a:lvl9pPr>
          </a:lstStyle>
          <a:p>
            <a:pPr fontAlgn="base"/>
            <a:r>
              <a:rPr lang="en-US" sz="1985" strike="noStrike" noProof="1" smtClean="0"/>
              <a:t>Click to edit Master subtitle style</a:t>
            </a:r>
            <a:endParaRPr lang="en-US" strike="noStrike" noProof="1"/>
          </a:p>
        </p:txBody>
      </p:sp>
      <p:sp>
        <p:nvSpPr>
          <p:cNvPr id="4" name="Date Placeholder 3"/>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46938" y="268288"/>
            <a:ext cx="2247900" cy="6237287"/>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503238" y="268288"/>
            <a:ext cx="6613387" cy="6237287"/>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quarter" idx="1"/>
          </p:nvPr>
        </p:nvSpPr>
        <p:spPr>
          <a:xfrm>
            <a:off x="693043" y="2012413"/>
            <a:ext cx="4284266" cy="2313401"/>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quarter" idx="2"/>
          </p:nvPr>
        </p:nvSpPr>
        <p:spPr>
          <a:xfrm>
            <a:off x="5103316" y="2012413"/>
            <a:ext cx="4284266" cy="2313401"/>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Content Placeholder 4"/>
          <p:cNvSpPr>
            <a:spLocks noGrp="1"/>
          </p:cNvSpPr>
          <p:nvPr>
            <p:ph sz="quarter" idx="3"/>
          </p:nvPr>
        </p:nvSpPr>
        <p:spPr>
          <a:xfrm>
            <a:off x="693043" y="4493807"/>
            <a:ext cx="4284266" cy="2315151"/>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6" name="Content Placeholder 5"/>
          <p:cNvSpPr>
            <a:spLocks noGrp="1"/>
          </p:cNvSpPr>
          <p:nvPr>
            <p:ph sz="quarter" idx="4"/>
          </p:nvPr>
        </p:nvSpPr>
        <p:spPr>
          <a:xfrm>
            <a:off x="5103316" y="4493807"/>
            <a:ext cx="4284266" cy="2315151"/>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8" name="Footer Placeholder 7"/>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9" name="Slide Number Placeholder 8"/>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78" y="1237197"/>
            <a:ext cx="7560469" cy="2631887"/>
          </a:xfrm>
        </p:spPr>
        <p:txBody>
          <a:bodyPr anchor="b"/>
          <a:lstStyle>
            <a:lvl1pPr algn="ctr">
              <a:defRPr sz="4960"/>
            </a:lvl1pPr>
          </a:lstStyle>
          <a:p>
            <a:pPr fontAlgn="base"/>
            <a:r>
              <a:rPr lang="en-US" sz="4960" strike="noStrike" noProof="1" smtClean="0"/>
              <a:t>Click to edit Master title style</a:t>
            </a:r>
            <a:endParaRPr lang="en-US" strike="noStrike" noProof="1"/>
          </a:p>
        </p:txBody>
      </p:sp>
      <p:sp>
        <p:nvSpPr>
          <p:cNvPr id="3" name="Subtitle 2"/>
          <p:cNvSpPr>
            <a:spLocks noGrp="1"/>
          </p:cNvSpPr>
          <p:nvPr>
            <p:ph type="subTitle" idx="1"/>
          </p:nvPr>
        </p:nvSpPr>
        <p:spPr>
          <a:xfrm>
            <a:off x="1260078" y="3970580"/>
            <a:ext cx="7560469" cy="1825171"/>
          </a:xfrm>
        </p:spPr>
        <p:txBody>
          <a:bodyPr/>
          <a:lstStyle>
            <a:lvl1pPr marL="0" indent="0" algn="ctr">
              <a:buNone/>
              <a:defRPr sz="1985"/>
            </a:lvl1pPr>
            <a:lvl2pPr marL="377825" indent="0" algn="ctr">
              <a:buNone/>
              <a:defRPr sz="1655"/>
            </a:lvl2pPr>
            <a:lvl3pPr marL="756285" indent="0" algn="ctr">
              <a:buNone/>
              <a:defRPr sz="1490"/>
            </a:lvl3pPr>
            <a:lvl4pPr marL="1134110" indent="0" algn="ctr">
              <a:buNone/>
              <a:defRPr sz="1325"/>
            </a:lvl4pPr>
            <a:lvl5pPr marL="1511935" indent="0" algn="ctr">
              <a:buNone/>
              <a:defRPr sz="1325"/>
            </a:lvl5pPr>
            <a:lvl6pPr marL="1890395" indent="0" algn="ctr">
              <a:buNone/>
              <a:defRPr sz="1325"/>
            </a:lvl6pPr>
            <a:lvl7pPr marL="2268220" indent="0" algn="ctr">
              <a:buNone/>
              <a:defRPr sz="1325"/>
            </a:lvl7pPr>
            <a:lvl8pPr marL="2646045" indent="0" algn="ctr">
              <a:buNone/>
              <a:defRPr sz="1325"/>
            </a:lvl8pPr>
            <a:lvl9pPr marL="3024505" indent="0" algn="ctr">
              <a:buNone/>
              <a:defRPr sz="1325"/>
            </a:lvl9pPr>
          </a:lstStyle>
          <a:p>
            <a:pPr fontAlgn="base"/>
            <a:r>
              <a:rPr lang="en-US" sz="1985" strike="noStrike" noProof="1" smtClean="0"/>
              <a:t>Click to edit Master subtitle style</a:t>
            </a:r>
            <a:endParaRPr lang="en-US" strike="noStrike" noProof="1"/>
          </a:p>
        </p:txBody>
      </p:sp>
      <p:sp>
        <p:nvSpPr>
          <p:cNvPr id="4" name="Date Placeholder 3"/>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0"/>
            <a:ext cx="8694539" cy="3144614"/>
          </a:xfrm>
        </p:spPr>
        <p:txBody>
          <a:bodyPr anchor="b"/>
          <a:lstStyle>
            <a:lvl1pPr>
              <a:defRPr sz="4960"/>
            </a:lvl1pPr>
          </a:lstStyle>
          <a:p>
            <a:pPr fontAlgn="base"/>
            <a:r>
              <a:rPr lang="en-US" sz="4960" strike="noStrike" noProof="1" smtClean="0"/>
              <a:t>Click to edit Master title style</a:t>
            </a:r>
            <a:endParaRPr lang="en-US" strike="noStrike" noProof="1"/>
          </a:p>
        </p:txBody>
      </p:sp>
      <p:sp>
        <p:nvSpPr>
          <p:cNvPr id="3" name="Text Placeholder 2"/>
          <p:cNvSpPr>
            <a:spLocks noGrp="1"/>
          </p:cNvSpPr>
          <p:nvPr>
            <p:ph type="body" idx="1"/>
          </p:nvPr>
        </p:nvSpPr>
        <p:spPr>
          <a:xfrm>
            <a:off x="687793" y="5059033"/>
            <a:ext cx="8694539" cy="1653678"/>
          </a:xfrm>
        </p:spPr>
        <p:txBody>
          <a:bodyPr/>
          <a:lstStyle>
            <a:lvl1pPr marL="0" indent="0">
              <a:buNone/>
              <a:defRPr sz="1985">
                <a:solidFill>
                  <a:schemeClr val="tx1">
                    <a:tint val="75000"/>
                  </a:schemeClr>
                </a:solidFill>
              </a:defRPr>
            </a:lvl1pPr>
            <a:lvl2pPr marL="377825" indent="0">
              <a:buNone/>
              <a:defRPr sz="1655">
                <a:solidFill>
                  <a:schemeClr val="tx1">
                    <a:tint val="75000"/>
                  </a:schemeClr>
                </a:solidFill>
              </a:defRPr>
            </a:lvl2pPr>
            <a:lvl3pPr marL="756285" indent="0">
              <a:buNone/>
              <a:defRPr sz="1490">
                <a:solidFill>
                  <a:schemeClr val="tx1">
                    <a:tint val="75000"/>
                  </a:schemeClr>
                </a:solidFill>
              </a:defRPr>
            </a:lvl3pPr>
            <a:lvl4pPr marL="1134110" indent="0">
              <a:buNone/>
              <a:defRPr sz="1325">
                <a:solidFill>
                  <a:schemeClr val="tx1">
                    <a:tint val="75000"/>
                  </a:schemeClr>
                </a:solidFill>
              </a:defRPr>
            </a:lvl4pPr>
            <a:lvl5pPr marL="1511935" indent="0">
              <a:buNone/>
              <a:defRPr sz="1325">
                <a:solidFill>
                  <a:schemeClr val="tx1">
                    <a:tint val="75000"/>
                  </a:schemeClr>
                </a:solidFill>
              </a:defRPr>
            </a:lvl5pPr>
            <a:lvl6pPr marL="1890395" indent="0">
              <a:buNone/>
              <a:defRPr sz="1325">
                <a:solidFill>
                  <a:schemeClr val="tx1">
                    <a:tint val="75000"/>
                  </a:schemeClr>
                </a:solidFill>
              </a:defRPr>
            </a:lvl6pPr>
            <a:lvl7pPr marL="2268220" indent="0">
              <a:buNone/>
              <a:defRPr sz="1325">
                <a:solidFill>
                  <a:schemeClr val="tx1">
                    <a:tint val="75000"/>
                  </a:schemeClr>
                </a:solidFill>
              </a:defRPr>
            </a:lvl7pPr>
            <a:lvl8pPr marL="2646045" indent="0">
              <a:buNone/>
              <a:defRPr sz="1325">
                <a:solidFill>
                  <a:schemeClr val="tx1">
                    <a:tint val="75000"/>
                  </a:schemeClr>
                </a:solidFill>
              </a:defRPr>
            </a:lvl8pPr>
            <a:lvl9pPr marL="3024505" indent="0">
              <a:buNone/>
              <a:defRPr sz="1325">
                <a:solidFill>
                  <a:schemeClr val="tx1">
                    <a:tint val="75000"/>
                  </a:schemeClr>
                </a:solidFill>
              </a:defRPr>
            </a:lvl9pPr>
          </a:lstStyle>
          <a:p>
            <a:pPr lvl="0" fontAlgn="base"/>
            <a:r>
              <a:rPr lang="en-US" sz="1985" strike="noStrike" noProof="1" smtClean="0"/>
              <a:t>Click to edit Master text styles</a:t>
            </a:r>
            <a:endParaRPr lang="en-US" strike="noStrike" noProof="1" smtClean="0"/>
          </a:p>
        </p:txBody>
      </p:sp>
      <p:sp>
        <p:nvSpPr>
          <p:cNvPr id="4" name="Date Placeholder 3"/>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900113" y="2052638"/>
            <a:ext cx="4018502" cy="4371975"/>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082636" y="2052638"/>
            <a:ext cx="4018502" cy="4371975"/>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6" name="Footer Placeholder 5"/>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3"/>
            <a:ext cx="8694539" cy="1461188"/>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94356" y="1853171"/>
            <a:ext cx="4264576"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94356" y="2761381"/>
            <a:ext cx="4264576"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5103316" y="1853171"/>
            <a:ext cx="4285579"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5103316" y="2761381"/>
            <a:ext cx="4285579"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8" name="Footer Placeholder 7"/>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9" name="Slide Number Placeholder 8"/>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4" name="Footer Placeholder 3"/>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5" name="Slide Number Placeholder 4"/>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3" name="Footer Placeholder 2"/>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4" name="Slide Number Placeholder 3"/>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Content Placeholder 2"/>
          <p:cNvSpPr>
            <a:spLocks noGrp="1"/>
          </p:cNvSpPr>
          <p:nvPr>
            <p:ph idx="1"/>
          </p:nvPr>
        </p:nvSpPr>
        <p:spPr>
          <a:xfrm>
            <a:off x="4285579" y="1088453"/>
            <a:ext cx="5103316" cy="5372269"/>
          </a:xfrm>
        </p:spPr>
        <p:txBody>
          <a:bodyPr/>
          <a:lstStyle>
            <a:lvl1pPr>
              <a:defRPr sz="2645"/>
            </a:lvl1pPr>
            <a:lvl2pPr>
              <a:defRPr sz="2315"/>
            </a:lvl2pPr>
            <a:lvl3pPr>
              <a:defRPr sz="1985"/>
            </a:lvl3pPr>
            <a:lvl4pPr>
              <a:defRPr sz="1655"/>
            </a:lvl4pPr>
            <a:lvl5pPr>
              <a:defRPr sz="1655"/>
            </a:lvl5pPr>
            <a:lvl6pPr>
              <a:defRPr sz="1655"/>
            </a:lvl6pPr>
            <a:lvl7pPr>
              <a:defRPr sz="1655"/>
            </a:lvl7pPr>
            <a:lvl8pPr>
              <a:defRPr sz="1655"/>
            </a:lvl8pPr>
            <a:lvl9pPr>
              <a:defRPr sz="1655"/>
            </a:lvl9pPr>
          </a:lstStyle>
          <a:p>
            <a:pPr lvl="0" fontAlgn="base"/>
            <a:r>
              <a:rPr lang="en-US" sz="2645" strike="noStrike" noProof="1" smtClean="0"/>
              <a:t>Click to edit Master text styles</a:t>
            </a:r>
            <a:endParaRPr lang="en-US" strike="noStrike" noProof="1" smtClean="0"/>
          </a:p>
          <a:p>
            <a:pPr lvl="1" fontAlgn="base"/>
            <a:r>
              <a:rPr lang="en-US" sz="2315" strike="noStrike" noProof="1" smtClean="0"/>
              <a:t>Second level</a:t>
            </a:r>
            <a:endParaRPr lang="en-US" strike="noStrike" noProof="1" smtClean="0"/>
          </a:p>
          <a:p>
            <a:pPr lvl="2" fontAlgn="base"/>
            <a:r>
              <a:rPr lang="en-US" sz="1985" strike="noStrike" noProof="1" smtClean="0"/>
              <a:t>Third level</a:t>
            </a:r>
            <a:endParaRPr lang="en-US" strike="noStrike" noProof="1" smtClean="0"/>
          </a:p>
          <a:p>
            <a:pPr lvl="3" fontAlgn="base"/>
            <a:r>
              <a:rPr lang="en-US" sz="1655" strike="noStrike" noProof="1" smtClean="0"/>
              <a:t>Fourth level</a:t>
            </a:r>
            <a:endParaRPr lang="en-US" strike="noStrike" noProof="1" smtClean="0"/>
          </a:p>
          <a:p>
            <a:pPr lvl="4" fontAlgn="base"/>
            <a:r>
              <a:rPr lang="en-US" sz="1655" strike="noStrike" noProof="1" smtClean="0"/>
              <a:t>Fifth level</a:t>
            </a:r>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Date Placeholder 4"/>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6" name="Footer Placeholder 5"/>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Picture Placeholder 2"/>
          <p:cNvSpPr>
            <a:spLocks noGrp="1"/>
          </p:cNvSpPr>
          <p:nvPr>
            <p:ph type="pic" idx="1"/>
          </p:nvPr>
        </p:nvSpPr>
        <p:spPr>
          <a:xfrm>
            <a:off x="4285579" y="1088453"/>
            <a:ext cx="5103316" cy="5372269"/>
          </a:xfrm>
        </p:spPr>
        <p:txBody>
          <a:bodyPr/>
          <a:lstStyle>
            <a:lvl1pPr marL="0" indent="0">
              <a:buNone/>
              <a:defRPr sz="2645"/>
            </a:lvl1pPr>
            <a:lvl2pPr marL="377825" indent="0">
              <a:buNone/>
              <a:defRPr sz="2315"/>
            </a:lvl2pPr>
            <a:lvl3pPr marL="756285" indent="0">
              <a:buNone/>
              <a:defRPr sz="1985"/>
            </a:lvl3pPr>
            <a:lvl4pPr marL="1134110" indent="0">
              <a:buNone/>
              <a:defRPr sz="1655"/>
            </a:lvl4pPr>
            <a:lvl5pPr marL="1511935" indent="0">
              <a:buNone/>
              <a:defRPr sz="1655"/>
            </a:lvl5pPr>
            <a:lvl6pPr marL="1890395" indent="0">
              <a:buNone/>
              <a:defRPr sz="1655"/>
            </a:lvl6pPr>
            <a:lvl7pPr marL="2268220" indent="0">
              <a:buNone/>
              <a:defRPr sz="1655"/>
            </a:lvl7pPr>
            <a:lvl8pPr marL="2646045" indent="0">
              <a:buNone/>
              <a:defRPr sz="1655"/>
            </a:lvl8pPr>
            <a:lvl9pPr marL="3024505" indent="0">
              <a:buNone/>
              <a:defRPr sz="1655"/>
            </a:lvl9pPr>
          </a:lstStyle>
          <a:p>
            <a:pPr fontAlgn="base"/>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Date Placeholder 4"/>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6" name="Footer Placeholder 5"/>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1766" y="555625"/>
            <a:ext cx="2140347" cy="5868988"/>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720725" y="555625"/>
            <a:ext cx="6296963" cy="5868988"/>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78" y="1237197"/>
            <a:ext cx="7560469" cy="2631887"/>
          </a:xfrm>
        </p:spPr>
        <p:txBody>
          <a:bodyPr anchor="b"/>
          <a:lstStyle>
            <a:lvl1pPr algn="ctr">
              <a:defRPr sz="4960"/>
            </a:lvl1pPr>
          </a:lstStyle>
          <a:p>
            <a:pPr fontAlgn="base"/>
            <a:r>
              <a:rPr lang="en-US" sz="4960" strike="noStrike" noProof="1" smtClean="0"/>
              <a:t>Click to edit Master title style</a:t>
            </a:r>
            <a:endParaRPr lang="en-US" strike="noStrike" noProof="1"/>
          </a:p>
        </p:txBody>
      </p:sp>
      <p:sp>
        <p:nvSpPr>
          <p:cNvPr id="3" name="Subtitle 2"/>
          <p:cNvSpPr>
            <a:spLocks noGrp="1"/>
          </p:cNvSpPr>
          <p:nvPr>
            <p:ph type="subTitle" idx="1"/>
          </p:nvPr>
        </p:nvSpPr>
        <p:spPr>
          <a:xfrm>
            <a:off x="1260078" y="3970580"/>
            <a:ext cx="7560469" cy="1825171"/>
          </a:xfrm>
        </p:spPr>
        <p:txBody>
          <a:bodyPr/>
          <a:lstStyle>
            <a:lvl1pPr marL="0" indent="0" algn="ctr">
              <a:buNone/>
              <a:defRPr sz="1985"/>
            </a:lvl1pPr>
            <a:lvl2pPr marL="377825" indent="0" algn="ctr">
              <a:buNone/>
              <a:defRPr sz="1655"/>
            </a:lvl2pPr>
            <a:lvl3pPr marL="756285" indent="0" algn="ctr">
              <a:buNone/>
              <a:defRPr sz="1490"/>
            </a:lvl3pPr>
            <a:lvl4pPr marL="1134110" indent="0" algn="ctr">
              <a:buNone/>
              <a:defRPr sz="1325"/>
            </a:lvl4pPr>
            <a:lvl5pPr marL="1511935" indent="0" algn="ctr">
              <a:buNone/>
              <a:defRPr sz="1325"/>
            </a:lvl5pPr>
            <a:lvl6pPr marL="1890395" indent="0" algn="ctr">
              <a:buNone/>
              <a:defRPr sz="1325"/>
            </a:lvl6pPr>
            <a:lvl7pPr marL="2268220" indent="0" algn="ctr">
              <a:buNone/>
              <a:defRPr sz="1325"/>
            </a:lvl7pPr>
            <a:lvl8pPr marL="2646045" indent="0" algn="ctr">
              <a:buNone/>
              <a:defRPr sz="1325"/>
            </a:lvl8pPr>
            <a:lvl9pPr marL="3024505" indent="0" algn="ctr">
              <a:buNone/>
              <a:defRPr sz="1325"/>
            </a:lvl9pPr>
          </a:lstStyle>
          <a:p>
            <a:pPr fontAlgn="base"/>
            <a:r>
              <a:rPr lang="en-US" sz="1985" strike="noStrike" noProof="1" smtClean="0"/>
              <a:t>Click to edit Master subtitle style</a:t>
            </a:r>
            <a:endParaRPr lang="en-US" strike="noStrike" noProof="1"/>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0"/>
            <a:ext cx="8694539" cy="3144614"/>
          </a:xfrm>
        </p:spPr>
        <p:txBody>
          <a:bodyPr anchor="b"/>
          <a:lstStyle>
            <a:lvl1pPr>
              <a:defRPr sz="4960"/>
            </a:lvl1pPr>
          </a:lstStyle>
          <a:p>
            <a:pPr fontAlgn="base"/>
            <a:r>
              <a:rPr lang="en-US" sz="4960" strike="noStrike" noProof="1" smtClean="0"/>
              <a:t>Click to edit Master title style</a:t>
            </a:r>
            <a:endParaRPr lang="en-US" strike="noStrike" noProof="1"/>
          </a:p>
        </p:txBody>
      </p:sp>
      <p:sp>
        <p:nvSpPr>
          <p:cNvPr id="3" name="Text Placeholder 2"/>
          <p:cNvSpPr>
            <a:spLocks noGrp="1"/>
          </p:cNvSpPr>
          <p:nvPr>
            <p:ph type="body" idx="1"/>
          </p:nvPr>
        </p:nvSpPr>
        <p:spPr>
          <a:xfrm>
            <a:off x="687793" y="5059033"/>
            <a:ext cx="8694539" cy="1653678"/>
          </a:xfrm>
        </p:spPr>
        <p:txBody>
          <a:bodyPr/>
          <a:lstStyle>
            <a:lvl1pPr marL="0" indent="0">
              <a:buNone/>
              <a:defRPr sz="1985">
                <a:solidFill>
                  <a:schemeClr val="tx1">
                    <a:tint val="75000"/>
                  </a:schemeClr>
                </a:solidFill>
              </a:defRPr>
            </a:lvl1pPr>
            <a:lvl2pPr marL="377825" indent="0">
              <a:buNone/>
              <a:defRPr sz="1655">
                <a:solidFill>
                  <a:schemeClr val="tx1">
                    <a:tint val="75000"/>
                  </a:schemeClr>
                </a:solidFill>
              </a:defRPr>
            </a:lvl2pPr>
            <a:lvl3pPr marL="756285" indent="0">
              <a:buNone/>
              <a:defRPr sz="1490">
                <a:solidFill>
                  <a:schemeClr val="tx1">
                    <a:tint val="75000"/>
                  </a:schemeClr>
                </a:solidFill>
              </a:defRPr>
            </a:lvl3pPr>
            <a:lvl4pPr marL="1134110" indent="0">
              <a:buNone/>
              <a:defRPr sz="1325">
                <a:solidFill>
                  <a:schemeClr val="tx1">
                    <a:tint val="75000"/>
                  </a:schemeClr>
                </a:solidFill>
              </a:defRPr>
            </a:lvl4pPr>
            <a:lvl5pPr marL="1511935" indent="0">
              <a:buNone/>
              <a:defRPr sz="1325">
                <a:solidFill>
                  <a:schemeClr val="tx1">
                    <a:tint val="75000"/>
                  </a:schemeClr>
                </a:solidFill>
              </a:defRPr>
            </a:lvl5pPr>
            <a:lvl6pPr marL="1890395" indent="0">
              <a:buNone/>
              <a:defRPr sz="1325">
                <a:solidFill>
                  <a:schemeClr val="tx1">
                    <a:tint val="75000"/>
                  </a:schemeClr>
                </a:solidFill>
              </a:defRPr>
            </a:lvl6pPr>
            <a:lvl7pPr marL="2268220" indent="0">
              <a:buNone/>
              <a:defRPr sz="1325">
                <a:solidFill>
                  <a:schemeClr val="tx1">
                    <a:tint val="75000"/>
                  </a:schemeClr>
                </a:solidFill>
              </a:defRPr>
            </a:lvl7pPr>
            <a:lvl8pPr marL="2646045" indent="0">
              <a:buNone/>
              <a:defRPr sz="1325">
                <a:solidFill>
                  <a:schemeClr val="tx1">
                    <a:tint val="75000"/>
                  </a:schemeClr>
                </a:solidFill>
              </a:defRPr>
            </a:lvl8pPr>
            <a:lvl9pPr marL="3024505" indent="0">
              <a:buNone/>
              <a:defRPr sz="1325">
                <a:solidFill>
                  <a:schemeClr val="tx1">
                    <a:tint val="75000"/>
                  </a:schemeClr>
                </a:solidFill>
              </a:defRPr>
            </a:lvl9pPr>
          </a:lstStyle>
          <a:p>
            <a:pPr lvl="0" fontAlgn="base"/>
            <a:r>
              <a:rPr lang="en-US" sz="1985" strike="noStrike" noProof="1" smtClean="0"/>
              <a:t>Click to edit Master text styles</a:t>
            </a:r>
            <a:endParaRPr lang="en-US" strike="noStrike" noProof="1" smtClean="0"/>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503238" y="2165350"/>
            <a:ext cx="4438555" cy="47291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122958" y="2165350"/>
            <a:ext cx="4438555" cy="47291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6" name="Footer Placeholder 5"/>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3"/>
            <a:ext cx="8694539" cy="1461188"/>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94356" y="1853171"/>
            <a:ext cx="4264576"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94356" y="2761381"/>
            <a:ext cx="4264576"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5103316" y="1853171"/>
            <a:ext cx="4285579"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5103316" y="2761381"/>
            <a:ext cx="4285579"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8" name="Footer Placeholder 7"/>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9" name="Slide Number Placeholder 8"/>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4" name="Footer Placeholder 3"/>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5" name="Slide Number Placeholder 4"/>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0"/>
            <a:ext cx="8694539" cy="3144614"/>
          </a:xfrm>
        </p:spPr>
        <p:txBody>
          <a:bodyPr anchor="b"/>
          <a:lstStyle>
            <a:lvl1pPr>
              <a:defRPr sz="4960"/>
            </a:lvl1pPr>
          </a:lstStyle>
          <a:p>
            <a:pPr fontAlgn="base"/>
            <a:r>
              <a:rPr lang="en-US" sz="4960" strike="noStrike" noProof="1" smtClean="0"/>
              <a:t>Click to edit Master title style</a:t>
            </a:r>
            <a:endParaRPr lang="en-US" strike="noStrike" noProof="1"/>
          </a:p>
        </p:txBody>
      </p:sp>
      <p:sp>
        <p:nvSpPr>
          <p:cNvPr id="3" name="Text Placeholder 2"/>
          <p:cNvSpPr>
            <a:spLocks noGrp="1"/>
          </p:cNvSpPr>
          <p:nvPr>
            <p:ph type="body" idx="1"/>
          </p:nvPr>
        </p:nvSpPr>
        <p:spPr>
          <a:xfrm>
            <a:off x="687793" y="5059033"/>
            <a:ext cx="8694539" cy="1653678"/>
          </a:xfrm>
        </p:spPr>
        <p:txBody>
          <a:bodyPr/>
          <a:lstStyle>
            <a:lvl1pPr marL="0" indent="0">
              <a:buNone/>
              <a:defRPr sz="1985">
                <a:solidFill>
                  <a:schemeClr val="tx1">
                    <a:tint val="75000"/>
                  </a:schemeClr>
                </a:solidFill>
              </a:defRPr>
            </a:lvl1pPr>
            <a:lvl2pPr marL="377825" indent="0">
              <a:buNone/>
              <a:defRPr sz="1655">
                <a:solidFill>
                  <a:schemeClr val="tx1">
                    <a:tint val="75000"/>
                  </a:schemeClr>
                </a:solidFill>
              </a:defRPr>
            </a:lvl2pPr>
            <a:lvl3pPr marL="756285" indent="0">
              <a:buNone/>
              <a:defRPr sz="1490">
                <a:solidFill>
                  <a:schemeClr val="tx1">
                    <a:tint val="75000"/>
                  </a:schemeClr>
                </a:solidFill>
              </a:defRPr>
            </a:lvl3pPr>
            <a:lvl4pPr marL="1134110" indent="0">
              <a:buNone/>
              <a:defRPr sz="1325">
                <a:solidFill>
                  <a:schemeClr val="tx1">
                    <a:tint val="75000"/>
                  </a:schemeClr>
                </a:solidFill>
              </a:defRPr>
            </a:lvl4pPr>
            <a:lvl5pPr marL="1511935" indent="0">
              <a:buNone/>
              <a:defRPr sz="1325">
                <a:solidFill>
                  <a:schemeClr val="tx1">
                    <a:tint val="75000"/>
                  </a:schemeClr>
                </a:solidFill>
              </a:defRPr>
            </a:lvl5pPr>
            <a:lvl6pPr marL="1890395" indent="0">
              <a:buNone/>
              <a:defRPr sz="1325">
                <a:solidFill>
                  <a:schemeClr val="tx1">
                    <a:tint val="75000"/>
                  </a:schemeClr>
                </a:solidFill>
              </a:defRPr>
            </a:lvl6pPr>
            <a:lvl7pPr marL="2268220" indent="0">
              <a:buNone/>
              <a:defRPr sz="1325">
                <a:solidFill>
                  <a:schemeClr val="tx1">
                    <a:tint val="75000"/>
                  </a:schemeClr>
                </a:solidFill>
              </a:defRPr>
            </a:lvl7pPr>
            <a:lvl8pPr marL="2646045" indent="0">
              <a:buNone/>
              <a:defRPr sz="1325">
                <a:solidFill>
                  <a:schemeClr val="tx1">
                    <a:tint val="75000"/>
                  </a:schemeClr>
                </a:solidFill>
              </a:defRPr>
            </a:lvl8pPr>
            <a:lvl9pPr marL="3024505" indent="0">
              <a:buNone/>
              <a:defRPr sz="1325">
                <a:solidFill>
                  <a:schemeClr val="tx1">
                    <a:tint val="75000"/>
                  </a:schemeClr>
                </a:solidFill>
              </a:defRPr>
            </a:lvl9pPr>
          </a:lstStyle>
          <a:p>
            <a:pPr lvl="0" fontAlgn="base"/>
            <a:r>
              <a:rPr lang="en-US" sz="1985" strike="noStrike" noProof="1" smtClean="0"/>
              <a:t>Click to edit Master text styles</a:t>
            </a:r>
            <a:endParaRPr lang="en-US" strike="noStrike" noProof="1" smtClean="0"/>
          </a:p>
        </p:txBody>
      </p:sp>
      <p:sp>
        <p:nvSpPr>
          <p:cNvPr id="4" name="Date Placeholder 3"/>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3" name="Footer Placeholder 2"/>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4" name="Slide Number Placeholder 3"/>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Content Placeholder 2"/>
          <p:cNvSpPr>
            <a:spLocks noGrp="1"/>
          </p:cNvSpPr>
          <p:nvPr>
            <p:ph idx="1"/>
          </p:nvPr>
        </p:nvSpPr>
        <p:spPr>
          <a:xfrm>
            <a:off x="4285579" y="1088453"/>
            <a:ext cx="5103316" cy="5372269"/>
          </a:xfrm>
        </p:spPr>
        <p:txBody>
          <a:bodyPr/>
          <a:lstStyle>
            <a:lvl1pPr>
              <a:defRPr sz="2645"/>
            </a:lvl1pPr>
            <a:lvl2pPr>
              <a:defRPr sz="2315"/>
            </a:lvl2pPr>
            <a:lvl3pPr>
              <a:defRPr sz="1985"/>
            </a:lvl3pPr>
            <a:lvl4pPr>
              <a:defRPr sz="1655"/>
            </a:lvl4pPr>
            <a:lvl5pPr>
              <a:defRPr sz="1655"/>
            </a:lvl5pPr>
            <a:lvl6pPr>
              <a:defRPr sz="1655"/>
            </a:lvl6pPr>
            <a:lvl7pPr>
              <a:defRPr sz="1655"/>
            </a:lvl7pPr>
            <a:lvl8pPr>
              <a:defRPr sz="1655"/>
            </a:lvl8pPr>
            <a:lvl9pPr>
              <a:defRPr sz="1655"/>
            </a:lvl9pPr>
          </a:lstStyle>
          <a:p>
            <a:pPr lvl="0" fontAlgn="base"/>
            <a:r>
              <a:rPr lang="en-US" sz="2645" strike="noStrike" noProof="1" smtClean="0"/>
              <a:t>Click to edit Master text styles</a:t>
            </a:r>
            <a:endParaRPr lang="en-US" strike="noStrike" noProof="1" smtClean="0"/>
          </a:p>
          <a:p>
            <a:pPr lvl="1" fontAlgn="base"/>
            <a:r>
              <a:rPr lang="en-US" sz="2315" strike="noStrike" noProof="1" smtClean="0"/>
              <a:t>Second level</a:t>
            </a:r>
            <a:endParaRPr lang="en-US" strike="noStrike" noProof="1" smtClean="0"/>
          </a:p>
          <a:p>
            <a:pPr lvl="2" fontAlgn="base"/>
            <a:r>
              <a:rPr lang="en-US" sz="1985" strike="noStrike" noProof="1" smtClean="0"/>
              <a:t>Third level</a:t>
            </a:r>
            <a:endParaRPr lang="en-US" strike="noStrike" noProof="1" smtClean="0"/>
          </a:p>
          <a:p>
            <a:pPr lvl="3" fontAlgn="base"/>
            <a:r>
              <a:rPr lang="en-US" sz="1655" strike="noStrike" noProof="1" smtClean="0"/>
              <a:t>Fourth level</a:t>
            </a:r>
            <a:endParaRPr lang="en-US" strike="noStrike" noProof="1" smtClean="0"/>
          </a:p>
          <a:p>
            <a:pPr lvl="4" fontAlgn="base"/>
            <a:r>
              <a:rPr lang="en-US" sz="1655" strike="noStrike" noProof="1" smtClean="0"/>
              <a:t>Fifth level</a:t>
            </a:r>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Date Placeholder 4"/>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6" name="Footer Placeholder 5"/>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Picture Placeholder 2"/>
          <p:cNvSpPr>
            <a:spLocks noGrp="1"/>
          </p:cNvSpPr>
          <p:nvPr>
            <p:ph type="pic" idx="1"/>
          </p:nvPr>
        </p:nvSpPr>
        <p:spPr>
          <a:xfrm>
            <a:off x="4285579" y="1088453"/>
            <a:ext cx="5103316" cy="5372269"/>
          </a:xfrm>
        </p:spPr>
        <p:txBody>
          <a:bodyPr/>
          <a:lstStyle>
            <a:lvl1pPr marL="0" indent="0">
              <a:buNone/>
              <a:defRPr sz="2645"/>
            </a:lvl1pPr>
            <a:lvl2pPr marL="377825" indent="0">
              <a:buNone/>
              <a:defRPr sz="2315"/>
            </a:lvl2pPr>
            <a:lvl3pPr marL="756285" indent="0">
              <a:buNone/>
              <a:defRPr sz="1985"/>
            </a:lvl3pPr>
            <a:lvl4pPr marL="1134110" indent="0">
              <a:buNone/>
              <a:defRPr sz="1655"/>
            </a:lvl4pPr>
            <a:lvl5pPr marL="1511935" indent="0">
              <a:buNone/>
              <a:defRPr sz="1655"/>
            </a:lvl5pPr>
            <a:lvl6pPr marL="1890395" indent="0">
              <a:buNone/>
              <a:defRPr sz="1655"/>
            </a:lvl6pPr>
            <a:lvl7pPr marL="2268220" indent="0">
              <a:buNone/>
              <a:defRPr sz="1655"/>
            </a:lvl7pPr>
            <a:lvl8pPr marL="2646045" indent="0">
              <a:buNone/>
              <a:defRPr sz="1655"/>
            </a:lvl8pPr>
            <a:lvl9pPr marL="3024505" indent="0">
              <a:buNone/>
              <a:defRPr sz="1655"/>
            </a:lvl9pPr>
          </a:lstStyle>
          <a:p>
            <a:pPr fontAlgn="base"/>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Date Placeholder 4"/>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6" name="Footer Placeholder 5"/>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6944" y="301625"/>
            <a:ext cx="2264569" cy="6592888"/>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503238" y="301625"/>
            <a:ext cx="6662427" cy="6592888"/>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78" y="1237197"/>
            <a:ext cx="7560469" cy="2631887"/>
          </a:xfrm>
        </p:spPr>
        <p:txBody>
          <a:bodyPr anchor="b"/>
          <a:lstStyle>
            <a:lvl1pPr algn="ctr">
              <a:defRPr sz="4960"/>
            </a:lvl1pPr>
          </a:lstStyle>
          <a:p>
            <a:pPr fontAlgn="base"/>
            <a:r>
              <a:rPr lang="en-US" sz="4960" strike="noStrike" noProof="1" smtClean="0"/>
              <a:t>Click to edit Master title style</a:t>
            </a:r>
            <a:endParaRPr lang="en-US" strike="noStrike" noProof="1"/>
          </a:p>
        </p:txBody>
      </p:sp>
      <p:sp>
        <p:nvSpPr>
          <p:cNvPr id="3" name="Subtitle 2"/>
          <p:cNvSpPr>
            <a:spLocks noGrp="1"/>
          </p:cNvSpPr>
          <p:nvPr>
            <p:ph type="subTitle" idx="1"/>
          </p:nvPr>
        </p:nvSpPr>
        <p:spPr>
          <a:xfrm>
            <a:off x="1260078" y="3970580"/>
            <a:ext cx="7560469" cy="1825171"/>
          </a:xfrm>
        </p:spPr>
        <p:txBody>
          <a:bodyPr/>
          <a:lstStyle>
            <a:lvl1pPr marL="0" indent="0" algn="ctr">
              <a:buNone/>
              <a:defRPr sz="1985"/>
            </a:lvl1pPr>
            <a:lvl2pPr marL="377825" indent="0" algn="ctr">
              <a:buNone/>
              <a:defRPr sz="1655"/>
            </a:lvl2pPr>
            <a:lvl3pPr marL="756285" indent="0" algn="ctr">
              <a:buNone/>
              <a:defRPr sz="1490"/>
            </a:lvl3pPr>
            <a:lvl4pPr marL="1134110" indent="0" algn="ctr">
              <a:buNone/>
              <a:defRPr sz="1325"/>
            </a:lvl4pPr>
            <a:lvl5pPr marL="1511935" indent="0" algn="ctr">
              <a:buNone/>
              <a:defRPr sz="1325"/>
            </a:lvl5pPr>
            <a:lvl6pPr marL="1890395" indent="0" algn="ctr">
              <a:buNone/>
              <a:defRPr sz="1325"/>
            </a:lvl6pPr>
            <a:lvl7pPr marL="2268220" indent="0" algn="ctr">
              <a:buNone/>
              <a:defRPr sz="1325"/>
            </a:lvl7pPr>
            <a:lvl8pPr marL="2646045" indent="0" algn="ctr">
              <a:buNone/>
              <a:defRPr sz="1325"/>
            </a:lvl8pPr>
            <a:lvl9pPr marL="3024505" indent="0" algn="ctr">
              <a:buNone/>
              <a:defRPr sz="1325"/>
            </a:lvl9pPr>
          </a:lstStyle>
          <a:p>
            <a:pPr fontAlgn="base"/>
            <a:r>
              <a:rPr lang="en-US" sz="1985" strike="noStrike" noProof="1" smtClean="0"/>
              <a:t>Click to edit Master subtitle style</a:t>
            </a:r>
            <a:endParaRPr lang="en-US" strike="noStrike" noProof="1"/>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0"/>
            <a:ext cx="8694539" cy="3144614"/>
          </a:xfrm>
        </p:spPr>
        <p:txBody>
          <a:bodyPr anchor="b"/>
          <a:lstStyle>
            <a:lvl1pPr>
              <a:defRPr sz="4960"/>
            </a:lvl1pPr>
          </a:lstStyle>
          <a:p>
            <a:pPr fontAlgn="base"/>
            <a:r>
              <a:rPr lang="en-US" sz="4960" strike="noStrike" noProof="1" smtClean="0"/>
              <a:t>Click to edit Master title style</a:t>
            </a:r>
            <a:endParaRPr lang="en-US" strike="noStrike" noProof="1"/>
          </a:p>
        </p:txBody>
      </p:sp>
      <p:sp>
        <p:nvSpPr>
          <p:cNvPr id="3" name="Text Placeholder 2"/>
          <p:cNvSpPr>
            <a:spLocks noGrp="1"/>
          </p:cNvSpPr>
          <p:nvPr>
            <p:ph type="body" idx="1"/>
          </p:nvPr>
        </p:nvSpPr>
        <p:spPr>
          <a:xfrm>
            <a:off x="687793" y="5059033"/>
            <a:ext cx="8694539" cy="1653678"/>
          </a:xfrm>
        </p:spPr>
        <p:txBody>
          <a:bodyPr/>
          <a:lstStyle>
            <a:lvl1pPr marL="0" indent="0">
              <a:buNone/>
              <a:defRPr sz="1985">
                <a:solidFill>
                  <a:schemeClr val="tx1">
                    <a:tint val="75000"/>
                  </a:schemeClr>
                </a:solidFill>
              </a:defRPr>
            </a:lvl1pPr>
            <a:lvl2pPr marL="377825" indent="0">
              <a:buNone/>
              <a:defRPr sz="1655">
                <a:solidFill>
                  <a:schemeClr val="tx1">
                    <a:tint val="75000"/>
                  </a:schemeClr>
                </a:solidFill>
              </a:defRPr>
            </a:lvl2pPr>
            <a:lvl3pPr marL="756285" indent="0">
              <a:buNone/>
              <a:defRPr sz="1490">
                <a:solidFill>
                  <a:schemeClr val="tx1">
                    <a:tint val="75000"/>
                  </a:schemeClr>
                </a:solidFill>
              </a:defRPr>
            </a:lvl3pPr>
            <a:lvl4pPr marL="1134110" indent="0">
              <a:buNone/>
              <a:defRPr sz="1325">
                <a:solidFill>
                  <a:schemeClr val="tx1">
                    <a:tint val="75000"/>
                  </a:schemeClr>
                </a:solidFill>
              </a:defRPr>
            </a:lvl4pPr>
            <a:lvl5pPr marL="1511935" indent="0">
              <a:buNone/>
              <a:defRPr sz="1325">
                <a:solidFill>
                  <a:schemeClr val="tx1">
                    <a:tint val="75000"/>
                  </a:schemeClr>
                </a:solidFill>
              </a:defRPr>
            </a:lvl5pPr>
            <a:lvl6pPr marL="1890395" indent="0">
              <a:buNone/>
              <a:defRPr sz="1325">
                <a:solidFill>
                  <a:schemeClr val="tx1">
                    <a:tint val="75000"/>
                  </a:schemeClr>
                </a:solidFill>
              </a:defRPr>
            </a:lvl6pPr>
            <a:lvl7pPr marL="2268220" indent="0">
              <a:buNone/>
              <a:defRPr sz="1325">
                <a:solidFill>
                  <a:schemeClr val="tx1">
                    <a:tint val="75000"/>
                  </a:schemeClr>
                </a:solidFill>
              </a:defRPr>
            </a:lvl7pPr>
            <a:lvl8pPr marL="2646045" indent="0">
              <a:buNone/>
              <a:defRPr sz="1325">
                <a:solidFill>
                  <a:schemeClr val="tx1">
                    <a:tint val="75000"/>
                  </a:schemeClr>
                </a:solidFill>
              </a:defRPr>
            </a:lvl8pPr>
            <a:lvl9pPr marL="3024505" indent="0">
              <a:buNone/>
              <a:defRPr sz="1325">
                <a:solidFill>
                  <a:schemeClr val="tx1">
                    <a:tint val="75000"/>
                  </a:schemeClr>
                </a:solidFill>
              </a:defRPr>
            </a:lvl9pPr>
          </a:lstStyle>
          <a:p>
            <a:pPr lvl="0" fontAlgn="base"/>
            <a:r>
              <a:rPr lang="en-US" sz="1985" strike="noStrike" noProof="1" smtClean="0"/>
              <a:t>Click to edit Master text styles</a:t>
            </a:r>
            <a:endParaRPr lang="en-US" strike="noStrike" noProof="1" smtClean="0"/>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503238" y="2165350"/>
            <a:ext cx="4437777" cy="47291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122148" y="2165350"/>
            <a:ext cx="4437777" cy="47291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6" name="Footer Placeholder 5"/>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3"/>
            <a:ext cx="8694539" cy="1461188"/>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94356" y="1853171"/>
            <a:ext cx="4264576"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94356" y="2761381"/>
            <a:ext cx="4264576"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5103316" y="1853171"/>
            <a:ext cx="4285579"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5103316" y="2761381"/>
            <a:ext cx="4285579"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8" name="Footer Placeholder 7"/>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9" name="Slide Number Placeholder 8"/>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503238" y="1768475"/>
            <a:ext cx="4307094" cy="47371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986131" y="1768475"/>
            <a:ext cx="4307094" cy="47371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6" name="Footer Placeholder 5"/>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4" name="Footer Placeholder 3"/>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5" name="Slide Number Placeholder 4"/>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3" name="Footer Placeholder 2"/>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4" name="Slide Number Placeholder 3"/>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Content Placeholder 2"/>
          <p:cNvSpPr>
            <a:spLocks noGrp="1"/>
          </p:cNvSpPr>
          <p:nvPr>
            <p:ph idx="1"/>
          </p:nvPr>
        </p:nvSpPr>
        <p:spPr>
          <a:xfrm>
            <a:off x="4285579" y="1088453"/>
            <a:ext cx="5103316" cy="5372269"/>
          </a:xfrm>
        </p:spPr>
        <p:txBody>
          <a:bodyPr/>
          <a:lstStyle>
            <a:lvl1pPr>
              <a:defRPr sz="2645"/>
            </a:lvl1pPr>
            <a:lvl2pPr>
              <a:defRPr sz="2315"/>
            </a:lvl2pPr>
            <a:lvl3pPr>
              <a:defRPr sz="1985"/>
            </a:lvl3pPr>
            <a:lvl4pPr>
              <a:defRPr sz="1655"/>
            </a:lvl4pPr>
            <a:lvl5pPr>
              <a:defRPr sz="1655"/>
            </a:lvl5pPr>
            <a:lvl6pPr>
              <a:defRPr sz="1655"/>
            </a:lvl6pPr>
            <a:lvl7pPr>
              <a:defRPr sz="1655"/>
            </a:lvl7pPr>
            <a:lvl8pPr>
              <a:defRPr sz="1655"/>
            </a:lvl8pPr>
            <a:lvl9pPr>
              <a:defRPr sz="1655"/>
            </a:lvl9pPr>
          </a:lstStyle>
          <a:p>
            <a:pPr lvl="0" fontAlgn="base"/>
            <a:r>
              <a:rPr lang="en-US" sz="2645" strike="noStrike" noProof="1" smtClean="0"/>
              <a:t>Click to edit Master text styles</a:t>
            </a:r>
            <a:endParaRPr lang="en-US" strike="noStrike" noProof="1" smtClean="0"/>
          </a:p>
          <a:p>
            <a:pPr lvl="1" fontAlgn="base"/>
            <a:r>
              <a:rPr lang="en-US" sz="2315" strike="noStrike" noProof="1" smtClean="0"/>
              <a:t>Second level</a:t>
            </a:r>
            <a:endParaRPr lang="en-US" strike="noStrike" noProof="1" smtClean="0"/>
          </a:p>
          <a:p>
            <a:pPr lvl="2" fontAlgn="base"/>
            <a:r>
              <a:rPr lang="en-US" sz="1985" strike="noStrike" noProof="1" smtClean="0"/>
              <a:t>Third level</a:t>
            </a:r>
            <a:endParaRPr lang="en-US" strike="noStrike" noProof="1" smtClean="0"/>
          </a:p>
          <a:p>
            <a:pPr lvl="3" fontAlgn="base"/>
            <a:r>
              <a:rPr lang="en-US" sz="1655" strike="noStrike" noProof="1" smtClean="0"/>
              <a:t>Fourth level</a:t>
            </a:r>
            <a:endParaRPr lang="en-US" strike="noStrike" noProof="1" smtClean="0"/>
          </a:p>
          <a:p>
            <a:pPr lvl="4" fontAlgn="base"/>
            <a:r>
              <a:rPr lang="en-US" sz="1655" strike="noStrike" noProof="1" smtClean="0"/>
              <a:t>Fifth level</a:t>
            </a:r>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Date Placeholder 4"/>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6" name="Footer Placeholder 5"/>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Picture Placeholder 2"/>
          <p:cNvSpPr>
            <a:spLocks noGrp="1"/>
          </p:cNvSpPr>
          <p:nvPr>
            <p:ph type="pic" idx="1"/>
          </p:nvPr>
        </p:nvSpPr>
        <p:spPr>
          <a:xfrm>
            <a:off x="4285579" y="1088453"/>
            <a:ext cx="5103316" cy="5372269"/>
          </a:xfrm>
        </p:spPr>
        <p:txBody>
          <a:bodyPr/>
          <a:lstStyle>
            <a:lvl1pPr marL="0" indent="0">
              <a:buNone/>
              <a:defRPr sz="2645"/>
            </a:lvl1pPr>
            <a:lvl2pPr marL="377825" indent="0">
              <a:buNone/>
              <a:defRPr sz="2315"/>
            </a:lvl2pPr>
            <a:lvl3pPr marL="756285" indent="0">
              <a:buNone/>
              <a:defRPr sz="1985"/>
            </a:lvl3pPr>
            <a:lvl4pPr marL="1134110" indent="0">
              <a:buNone/>
              <a:defRPr sz="1655"/>
            </a:lvl4pPr>
            <a:lvl5pPr marL="1511935" indent="0">
              <a:buNone/>
              <a:defRPr sz="1655"/>
            </a:lvl5pPr>
            <a:lvl6pPr marL="1890395" indent="0">
              <a:buNone/>
              <a:defRPr sz="1655"/>
            </a:lvl6pPr>
            <a:lvl7pPr marL="2268220" indent="0">
              <a:buNone/>
              <a:defRPr sz="1655"/>
            </a:lvl7pPr>
            <a:lvl8pPr marL="2646045" indent="0">
              <a:buNone/>
              <a:defRPr sz="1655"/>
            </a:lvl8pPr>
            <a:lvl9pPr marL="3024505" indent="0">
              <a:buNone/>
              <a:defRPr sz="1655"/>
            </a:lvl9pPr>
          </a:lstStyle>
          <a:p>
            <a:pPr fontAlgn="base"/>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Date Placeholder 4"/>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6" name="Footer Placeholder 5"/>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5753" y="301625"/>
            <a:ext cx="2264172" cy="6592888"/>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503238" y="301625"/>
            <a:ext cx="6661259" cy="6592888"/>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idx="10"/>
          </p:nvPr>
        </p:nvSpPr>
        <p:spPr/>
        <p:txBody>
          <a:bodyPr/>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5" name="Footer Placeholder 4"/>
          <p:cNvSpPr>
            <a:spLocks noGrp="1"/>
          </p:cNvSpPr>
          <p:nvPr>
            <p:ph type="ftr" idx="11"/>
          </p:nvPr>
        </p:nvSpPr>
        <p:spPr/>
        <p:txBody>
          <a:bodyPr/>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6" name="Slide Number Placeholder 5"/>
          <p:cNvSpPr>
            <a:spLocks noGrp="1"/>
          </p:cNvSpPr>
          <p:nvPr>
            <p:ph type="sldNum" idx="12"/>
          </p:nvPr>
        </p:nvSpPr>
        <p:spPr/>
        <p:txBody>
          <a:bodyPr/>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78" y="1237197"/>
            <a:ext cx="7560469" cy="2631887"/>
          </a:xfrm>
        </p:spPr>
        <p:txBody>
          <a:bodyPr anchor="b"/>
          <a:lstStyle>
            <a:lvl1pPr algn="ctr">
              <a:defRPr sz="4960"/>
            </a:lvl1pPr>
          </a:lstStyle>
          <a:p>
            <a:pPr fontAlgn="base"/>
            <a:r>
              <a:rPr lang="en-US" sz="4960" strike="noStrike" noProof="1" smtClean="0"/>
              <a:t>Click to edit Master title style</a:t>
            </a:r>
            <a:endParaRPr lang="en-US" strike="noStrike" noProof="1"/>
          </a:p>
        </p:txBody>
      </p:sp>
      <p:sp>
        <p:nvSpPr>
          <p:cNvPr id="3" name="Subtitle 2"/>
          <p:cNvSpPr>
            <a:spLocks noGrp="1"/>
          </p:cNvSpPr>
          <p:nvPr>
            <p:ph type="subTitle" idx="1"/>
          </p:nvPr>
        </p:nvSpPr>
        <p:spPr>
          <a:xfrm>
            <a:off x="1260078" y="3970580"/>
            <a:ext cx="7560469" cy="1825171"/>
          </a:xfrm>
        </p:spPr>
        <p:txBody>
          <a:bodyPr/>
          <a:lstStyle>
            <a:lvl1pPr marL="0" indent="0" algn="ctr">
              <a:buNone/>
              <a:defRPr sz="1985"/>
            </a:lvl1pPr>
            <a:lvl2pPr marL="377825" indent="0" algn="ctr">
              <a:buNone/>
              <a:defRPr sz="1655"/>
            </a:lvl2pPr>
            <a:lvl3pPr marL="756285" indent="0" algn="ctr">
              <a:buNone/>
              <a:defRPr sz="1490"/>
            </a:lvl3pPr>
            <a:lvl4pPr marL="1134110" indent="0" algn="ctr">
              <a:buNone/>
              <a:defRPr sz="1325"/>
            </a:lvl4pPr>
            <a:lvl5pPr marL="1511935" indent="0" algn="ctr">
              <a:buNone/>
              <a:defRPr sz="1325"/>
            </a:lvl5pPr>
            <a:lvl6pPr marL="1890395" indent="0" algn="ctr">
              <a:buNone/>
              <a:defRPr sz="1325"/>
            </a:lvl6pPr>
            <a:lvl7pPr marL="2268220" indent="0" algn="ctr">
              <a:buNone/>
              <a:defRPr sz="1325"/>
            </a:lvl7pPr>
            <a:lvl8pPr marL="2646045" indent="0" algn="ctr">
              <a:buNone/>
              <a:defRPr sz="1325"/>
            </a:lvl8pPr>
            <a:lvl9pPr marL="3024505" indent="0" algn="ctr">
              <a:buNone/>
              <a:defRPr sz="1325"/>
            </a:lvl9pPr>
          </a:lstStyle>
          <a:p>
            <a:pPr fontAlgn="base"/>
            <a:r>
              <a:rPr lang="en-US" sz="1985" strike="noStrike" noProof="1" smtClean="0"/>
              <a:t>Click to edit Master subtitle style</a:t>
            </a:r>
            <a:endParaRPr lang="en-US" strike="noStrike" noProof="1"/>
          </a:p>
        </p:txBody>
      </p:sp>
      <p:sp>
        <p:nvSpPr>
          <p:cNvPr id="4" name="Slide Number Placeholder 3"/>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Slide Number Placeholder 3"/>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0"/>
            <a:ext cx="8694539" cy="3144614"/>
          </a:xfrm>
        </p:spPr>
        <p:txBody>
          <a:bodyPr anchor="b"/>
          <a:lstStyle>
            <a:lvl1pPr>
              <a:defRPr sz="4960"/>
            </a:lvl1pPr>
          </a:lstStyle>
          <a:p>
            <a:pPr fontAlgn="base"/>
            <a:r>
              <a:rPr lang="en-US" sz="4960" strike="noStrike" noProof="1" smtClean="0"/>
              <a:t>Click to edit Master title style</a:t>
            </a:r>
            <a:endParaRPr lang="en-US" strike="noStrike" noProof="1"/>
          </a:p>
        </p:txBody>
      </p:sp>
      <p:sp>
        <p:nvSpPr>
          <p:cNvPr id="3" name="Text Placeholder 2"/>
          <p:cNvSpPr>
            <a:spLocks noGrp="1"/>
          </p:cNvSpPr>
          <p:nvPr>
            <p:ph type="body" idx="1"/>
          </p:nvPr>
        </p:nvSpPr>
        <p:spPr>
          <a:xfrm>
            <a:off x="687793" y="5059033"/>
            <a:ext cx="8694539" cy="1653678"/>
          </a:xfrm>
        </p:spPr>
        <p:txBody>
          <a:bodyPr/>
          <a:lstStyle>
            <a:lvl1pPr marL="0" indent="0">
              <a:buNone/>
              <a:defRPr sz="1985">
                <a:solidFill>
                  <a:schemeClr val="tx1">
                    <a:tint val="75000"/>
                  </a:schemeClr>
                </a:solidFill>
              </a:defRPr>
            </a:lvl1pPr>
            <a:lvl2pPr marL="377825" indent="0">
              <a:buNone/>
              <a:defRPr sz="1655">
                <a:solidFill>
                  <a:schemeClr val="tx1">
                    <a:tint val="75000"/>
                  </a:schemeClr>
                </a:solidFill>
              </a:defRPr>
            </a:lvl2pPr>
            <a:lvl3pPr marL="756285" indent="0">
              <a:buNone/>
              <a:defRPr sz="1490">
                <a:solidFill>
                  <a:schemeClr val="tx1">
                    <a:tint val="75000"/>
                  </a:schemeClr>
                </a:solidFill>
              </a:defRPr>
            </a:lvl3pPr>
            <a:lvl4pPr marL="1134110" indent="0">
              <a:buNone/>
              <a:defRPr sz="1325">
                <a:solidFill>
                  <a:schemeClr val="tx1">
                    <a:tint val="75000"/>
                  </a:schemeClr>
                </a:solidFill>
              </a:defRPr>
            </a:lvl4pPr>
            <a:lvl5pPr marL="1511935" indent="0">
              <a:buNone/>
              <a:defRPr sz="1325">
                <a:solidFill>
                  <a:schemeClr val="tx1">
                    <a:tint val="75000"/>
                  </a:schemeClr>
                </a:solidFill>
              </a:defRPr>
            </a:lvl5pPr>
            <a:lvl6pPr marL="1890395" indent="0">
              <a:buNone/>
              <a:defRPr sz="1325">
                <a:solidFill>
                  <a:schemeClr val="tx1">
                    <a:tint val="75000"/>
                  </a:schemeClr>
                </a:solidFill>
              </a:defRPr>
            </a:lvl6pPr>
            <a:lvl7pPr marL="2268220" indent="0">
              <a:buNone/>
              <a:defRPr sz="1325">
                <a:solidFill>
                  <a:schemeClr val="tx1">
                    <a:tint val="75000"/>
                  </a:schemeClr>
                </a:solidFill>
              </a:defRPr>
            </a:lvl7pPr>
            <a:lvl8pPr marL="2646045" indent="0">
              <a:buNone/>
              <a:defRPr sz="1325">
                <a:solidFill>
                  <a:schemeClr val="tx1">
                    <a:tint val="75000"/>
                  </a:schemeClr>
                </a:solidFill>
              </a:defRPr>
            </a:lvl8pPr>
            <a:lvl9pPr marL="3024505" indent="0">
              <a:buNone/>
              <a:defRPr sz="1325">
                <a:solidFill>
                  <a:schemeClr val="tx1">
                    <a:tint val="75000"/>
                  </a:schemeClr>
                </a:solidFill>
              </a:defRPr>
            </a:lvl9pPr>
          </a:lstStyle>
          <a:p>
            <a:pPr lvl="0" fontAlgn="base"/>
            <a:r>
              <a:rPr lang="en-US" sz="1985" strike="noStrike" noProof="1" smtClean="0"/>
              <a:t>Click to edit Master text styles</a:t>
            </a:r>
            <a:endParaRPr lang="en-US" strike="noStrike" noProof="1" smtClean="0"/>
          </a:p>
        </p:txBody>
      </p:sp>
      <p:sp>
        <p:nvSpPr>
          <p:cNvPr id="4" name="Slide Number Placeholder 3"/>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503238" y="1763713"/>
            <a:ext cx="4426886" cy="5037137"/>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110814" y="1763713"/>
            <a:ext cx="4426886" cy="5037137"/>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Slide Number Placeholder 4"/>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3"/>
            <a:ext cx="8694539" cy="1461188"/>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94356" y="1853171"/>
            <a:ext cx="4264576"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94356" y="2761381"/>
            <a:ext cx="4264576"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5103316" y="1853171"/>
            <a:ext cx="4285579"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5103316" y="2761381"/>
            <a:ext cx="4285579"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8" name="Footer Placeholder 7"/>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9" name="Slide Number Placeholder 8"/>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3"/>
            <a:ext cx="8694539" cy="1461188"/>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94356" y="1853171"/>
            <a:ext cx="4264576"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94356" y="2761381"/>
            <a:ext cx="4264576"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5103316" y="1853171"/>
            <a:ext cx="4285579" cy="908210"/>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90395" indent="0">
              <a:buNone/>
              <a:defRPr sz="1325" b="1"/>
            </a:lvl6pPr>
            <a:lvl7pPr marL="2268220" indent="0">
              <a:buNone/>
              <a:defRPr sz="1325" b="1"/>
            </a:lvl7pPr>
            <a:lvl8pPr marL="2646045" indent="0">
              <a:buNone/>
              <a:defRPr sz="1325" b="1"/>
            </a:lvl8pPr>
            <a:lvl9pPr marL="3024505" indent="0">
              <a:buNone/>
              <a:defRPr sz="1325" b="1"/>
            </a:lvl9pPr>
          </a:lstStyle>
          <a:p>
            <a:pPr lvl="0" fontAlgn="base"/>
            <a:r>
              <a:rPr lang="en-US" sz="1985"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5103316" y="2761381"/>
            <a:ext cx="4285579" cy="4061576"/>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Slide Number Placeholder 6"/>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Slide Number Placeholder 2"/>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Content Placeholder 2"/>
          <p:cNvSpPr>
            <a:spLocks noGrp="1"/>
          </p:cNvSpPr>
          <p:nvPr>
            <p:ph idx="1"/>
          </p:nvPr>
        </p:nvSpPr>
        <p:spPr>
          <a:xfrm>
            <a:off x="4285579" y="1088453"/>
            <a:ext cx="5103316" cy="5372269"/>
          </a:xfrm>
        </p:spPr>
        <p:txBody>
          <a:bodyPr/>
          <a:lstStyle>
            <a:lvl1pPr>
              <a:defRPr sz="2645"/>
            </a:lvl1pPr>
            <a:lvl2pPr>
              <a:defRPr sz="2315"/>
            </a:lvl2pPr>
            <a:lvl3pPr>
              <a:defRPr sz="1985"/>
            </a:lvl3pPr>
            <a:lvl4pPr>
              <a:defRPr sz="1655"/>
            </a:lvl4pPr>
            <a:lvl5pPr>
              <a:defRPr sz="1655"/>
            </a:lvl5pPr>
            <a:lvl6pPr>
              <a:defRPr sz="1655"/>
            </a:lvl6pPr>
            <a:lvl7pPr>
              <a:defRPr sz="1655"/>
            </a:lvl7pPr>
            <a:lvl8pPr>
              <a:defRPr sz="1655"/>
            </a:lvl8pPr>
            <a:lvl9pPr>
              <a:defRPr sz="1655"/>
            </a:lvl9pPr>
          </a:lstStyle>
          <a:p>
            <a:pPr lvl="0" fontAlgn="base"/>
            <a:r>
              <a:rPr lang="en-US" sz="2645" strike="noStrike" noProof="1" smtClean="0"/>
              <a:t>Click to edit Master text styles</a:t>
            </a:r>
            <a:endParaRPr lang="en-US" strike="noStrike" noProof="1" smtClean="0"/>
          </a:p>
          <a:p>
            <a:pPr lvl="1" fontAlgn="base"/>
            <a:r>
              <a:rPr lang="en-US" sz="2315" strike="noStrike" noProof="1" smtClean="0"/>
              <a:t>Second level</a:t>
            </a:r>
            <a:endParaRPr lang="en-US" strike="noStrike" noProof="1" smtClean="0"/>
          </a:p>
          <a:p>
            <a:pPr lvl="2" fontAlgn="base"/>
            <a:r>
              <a:rPr lang="en-US" sz="1985" strike="noStrike" noProof="1" smtClean="0"/>
              <a:t>Third level</a:t>
            </a:r>
            <a:endParaRPr lang="en-US" strike="noStrike" noProof="1" smtClean="0"/>
          </a:p>
          <a:p>
            <a:pPr lvl="3" fontAlgn="base"/>
            <a:r>
              <a:rPr lang="en-US" sz="1655" strike="noStrike" noProof="1" smtClean="0"/>
              <a:t>Fourth level</a:t>
            </a:r>
            <a:endParaRPr lang="en-US" strike="noStrike" noProof="1" smtClean="0"/>
          </a:p>
          <a:p>
            <a:pPr lvl="4" fontAlgn="base"/>
            <a:r>
              <a:rPr lang="en-US" sz="1655" strike="noStrike" noProof="1" smtClean="0"/>
              <a:t>Fifth level</a:t>
            </a:r>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Slide Number Placeholder 4"/>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Picture Placeholder 2"/>
          <p:cNvSpPr>
            <a:spLocks noGrp="1"/>
          </p:cNvSpPr>
          <p:nvPr>
            <p:ph type="pic" idx="1"/>
          </p:nvPr>
        </p:nvSpPr>
        <p:spPr>
          <a:xfrm>
            <a:off x="4285579" y="1088453"/>
            <a:ext cx="5103316" cy="5372269"/>
          </a:xfrm>
        </p:spPr>
        <p:txBody>
          <a:bodyPr/>
          <a:lstStyle>
            <a:lvl1pPr marL="0" indent="0">
              <a:buNone/>
              <a:defRPr sz="2645"/>
            </a:lvl1pPr>
            <a:lvl2pPr marL="377825" indent="0">
              <a:buNone/>
              <a:defRPr sz="2315"/>
            </a:lvl2pPr>
            <a:lvl3pPr marL="756285" indent="0">
              <a:buNone/>
              <a:defRPr sz="1985"/>
            </a:lvl3pPr>
            <a:lvl4pPr marL="1134110" indent="0">
              <a:buNone/>
              <a:defRPr sz="1655"/>
            </a:lvl4pPr>
            <a:lvl5pPr marL="1511935" indent="0">
              <a:buNone/>
              <a:defRPr sz="1655"/>
            </a:lvl5pPr>
            <a:lvl6pPr marL="1890395" indent="0">
              <a:buNone/>
              <a:defRPr sz="1655"/>
            </a:lvl6pPr>
            <a:lvl7pPr marL="2268220" indent="0">
              <a:buNone/>
              <a:defRPr sz="1655"/>
            </a:lvl7pPr>
            <a:lvl8pPr marL="2646045" indent="0">
              <a:buNone/>
              <a:defRPr sz="1655"/>
            </a:lvl8pPr>
            <a:lvl9pPr marL="3024505" indent="0">
              <a:buNone/>
              <a:defRPr sz="1655"/>
            </a:lvl9pPr>
          </a:lstStyle>
          <a:p>
            <a:pPr fontAlgn="base"/>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Slide Number Placeholder 4"/>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Slide Number Placeholder 3"/>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9085" y="1588"/>
            <a:ext cx="2258616" cy="6799262"/>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503238" y="1588"/>
            <a:ext cx="6644912" cy="6799262"/>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Slide Number Placeholder 3"/>
          <p:cNvSpPr>
            <a:spLocks noGrp="1"/>
          </p:cNvSpPr>
          <p:nvPr>
            <p:ph type="sldNum" idx="10"/>
          </p:nvPr>
        </p:nvSpPr>
        <p:spPr/>
        <p:txBody>
          <a:bodyPr/>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4" name="Footer Placeholder 3"/>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5" name="Slide Number Placeholder 4"/>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3" name="Footer Placeholder 2"/>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4" name="Slide Number Placeholder 3"/>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Content Placeholder 2"/>
          <p:cNvSpPr>
            <a:spLocks noGrp="1"/>
          </p:cNvSpPr>
          <p:nvPr>
            <p:ph idx="1"/>
          </p:nvPr>
        </p:nvSpPr>
        <p:spPr>
          <a:xfrm>
            <a:off x="4285579" y="1088453"/>
            <a:ext cx="5103316" cy="5372269"/>
          </a:xfrm>
        </p:spPr>
        <p:txBody>
          <a:bodyPr/>
          <a:lstStyle>
            <a:lvl1pPr>
              <a:defRPr sz="2645"/>
            </a:lvl1pPr>
            <a:lvl2pPr>
              <a:defRPr sz="2315"/>
            </a:lvl2pPr>
            <a:lvl3pPr>
              <a:defRPr sz="1985"/>
            </a:lvl3pPr>
            <a:lvl4pPr>
              <a:defRPr sz="1655"/>
            </a:lvl4pPr>
            <a:lvl5pPr>
              <a:defRPr sz="1655"/>
            </a:lvl5pPr>
            <a:lvl6pPr>
              <a:defRPr sz="1655"/>
            </a:lvl6pPr>
            <a:lvl7pPr>
              <a:defRPr sz="1655"/>
            </a:lvl7pPr>
            <a:lvl8pPr>
              <a:defRPr sz="1655"/>
            </a:lvl8pPr>
            <a:lvl9pPr>
              <a:defRPr sz="1655"/>
            </a:lvl9pPr>
          </a:lstStyle>
          <a:p>
            <a:pPr lvl="0" fontAlgn="base"/>
            <a:r>
              <a:rPr lang="en-US" sz="2645" strike="noStrike" noProof="1" smtClean="0"/>
              <a:t>Click to edit Master text styles</a:t>
            </a:r>
            <a:endParaRPr lang="en-US" strike="noStrike" noProof="1" smtClean="0"/>
          </a:p>
          <a:p>
            <a:pPr lvl="1" fontAlgn="base"/>
            <a:r>
              <a:rPr lang="en-US" sz="2315" strike="noStrike" noProof="1" smtClean="0"/>
              <a:t>Second level</a:t>
            </a:r>
            <a:endParaRPr lang="en-US" strike="noStrike" noProof="1" smtClean="0"/>
          </a:p>
          <a:p>
            <a:pPr lvl="2" fontAlgn="base"/>
            <a:r>
              <a:rPr lang="en-US" sz="1985" strike="noStrike" noProof="1" smtClean="0"/>
              <a:t>Third level</a:t>
            </a:r>
            <a:endParaRPr lang="en-US" strike="noStrike" noProof="1" smtClean="0"/>
          </a:p>
          <a:p>
            <a:pPr lvl="3" fontAlgn="base"/>
            <a:r>
              <a:rPr lang="en-US" sz="1655" strike="noStrike" noProof="1" smtClean="0"/>
              <a:t>Fourth level</a:t>
            </a:r>
            <a:endParaRPr lang="en-US" strike="noStrike" noProof="1" smtClean="0"/>
          </a:p>
          <a:p>
            <a:pPr lvl="4" fontAlgn="base"/>
            <a:r>
              <a:rPr lang="en-US" sz="1655" strike="noStrike" noProof="1" smtClean="0"/>
              <a:t>Fifth level</a:t>
            </a:r>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Date Placeholder 4"/>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6" name="Footer Placeholder 5"/>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2645"/>
            </a:lvl1pPr>
          </a:lstStyle>
          <a:p>
            <a:pPr fontAlgn="base"/>
            <a:r>
              <a:rPr lang="en-US" sz="2645" strike="noStrike" noProof="1" smtClean="0"/>
              <a:t>Click to edit Master title style</a:t>
            </a:r>
            <a:endParaRPr lang="en-US" strike="noStrike" noProof="1"/>
          </a:p>
        </p:txBody>
      </p:sp>
      <p:sp>
        <p:nvSpPr>
          <p:cNvPr id="3" name="Picture Placeholder 2"/>
          <p:cNvSpPr>
            <a:spLocks noGrp="1"/>
          </p:cNvSpPr>
          <p:nvPr>
            <p:ph type="pic" idx="1"/>
          </p:nvPr>
        </p:nvSpPr>
        <p:spPr>
          <a:xfrm>
            <a:off x="4285579" y="1088453"/>
            <a:ext cx="5103316" cy="5372269"/>
          </a:xfrm>
        </p:spPr>
        <p:txBody>
          <a:bodyPr/>
          <a:lstStyle>
            <a:lvl1pPr marL="0" indent="0">
              <a:buNone/>
              <a:defRPr sz="2645"/>
            </a:lvl1pPr>
            <a:lvl2pPr marL="377825" indent="0">
              <a:buNone/>
              <a:defRPr sz="2315"/>
            </a:lvl2pPr>
            <a:lvl3pPr marL="756285" indent="0">
              <a:buNone/>
              <a:defRPr sz="1985"/>
            </a:lvl3pPr>
            <a:lvl4pPr marL="1134110" indent="0">
              <a:buNone/>
              <a:defRPr sz="1655"/>
            </a:lvl4pPr>
            <a:lvl5pPr marL="1511935" indent="0">
              <a:buNone/>
              <a:defRPr sz="1655"/>
            </a:lvl5pPr>
            <a:lvl6pPr marL="1890395" indent="0">
              <a:buNone/>
              <a:defRPr sz="1655"/>
            </a:lvl6pPr>
            <a:lvl7pPr marL="2268220" indent="0">
              <a:buNone/>
              <a:defRPr sz="1655"/>
            </a:lvl7pPr>
            <a:lvl8pPr marL="2646045" indent="0">
              <a:buNone/>
              <a:defRPr sz="1655"/>
            </a:lvl8pPr>
            <a:lvl9pPr marL="3024505" indent="0">
              <a:buNone/>
              <a:defRPr sz="1655"/>
            </a:lvl9pPr>
          </a:lstStyle>
          <a:p>
            <a:pPr fontAlgn="base"/>
            <a:endParaRPr lang="en-US" strike="noStrike" noProof="1"/>
          </a:p>
        </p:txBody>
      </p:sp>
      <p:sp>
        <p:nvSpPr>
          <p:cNvPr id="4" name="Text Placeholder 3"/>
          <p:cNvSpPr>
            <a:spLocks noGrp="1"/>
          </p:cNvSpPr>
          <p:nvPr>
            <p:ph type="body" sz="half" idx="2"/>
          </p:nvPr>
        </p:nvSpPr>
        <p:spPr>
          <a:xfrm>
            <a:off x="694356" y="2267903"/>
            <a:ext cx="3251264" cy="4201570"/>
          </a:xfrm>
        </p:spPr>
        <p:txBody>
          <a:bodyPr/>
          <a:lstStyle>
            <a:lvl1pPr marL="0" indent="0">
              <a:buNone/>
              <a:defRPr sz="1325"/>
            </a:lvl1pPr>
            <a:lvl2pPr marL="377825" indent="0">
              <a:buNone/>
              <a:defRPr sz="1160"/>
            </a:lvl2pPr>
            <a:lvl3pPr marL="756285" indent="0">
              <a:buNone/>
              <a:defRPr sz="990"/>
            </a:lvl3pPr>
            <a:lvl4pPr marL="1134110" indent="0">
              <a:buNone/>
              <a:defRPr sz="825"/>
            </a:lvl4pPr>
            <a:lvl5pPr marL="1511935" indent="0">
              <a:buNone/>
              <a:defRPr sz="825"/>
            </a:lvl5pPr>
            <a:lvl6pPr marL="1890395" indent="0">
              <a:buNone/>
              <a:defRPr sz="825"/>
            </a:lvl6pPr>
            <a:lvl7pPr marL="2268220" indent="0">
              <a:buNone/>
              <a:defRPr sz="825"/>
            </a:lvl7pPr>
            <a:lvl8pPr marL="2646045" indent="0">
              <a:buNone/>
              <a:defRPr sz="825"/>
            </a:lvl8pPr>
            <a:lvl9pPr marL="3024505" indent="0">
              <a:buNone/>
              <a:defRPr sz="825"/>
            </a:lvl9pPr>
          </a:lstStyle>
          <a:p>
            <a:pPr lvl="0" fontAlgn="base"/>
            <a:r>
              <a:rPr lang="en-US" sz="1325" strike="noStrike" noProof="1" smtClean="0"/>
              <a:t>Click to edit Master text styles</a:t>
            </a:r>
            <a:endParaRPr lang="en-US" strike="noStrike" noProof="1" smtClean="0"/>
          </a:p>
        </p:txBody>
      </p:sp>
      <p:sp>
        <p:nvSpPr>
          <p:cNvPr id="5" name="Date Placeholder 4"/>
          <p:cNvSpPr>
            <a:spLocks noGrp="1"/>
          </p:cNvSpPr>
          <p:nvPr>
            <p:ph type="dt" idx="10"/>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6" name="Footer Placeholder 5"/>
          <p:cNvSpPr>
            <a:spLocks noGrp="1"/>
          </p:cNvSpPr>
          <p:nvPr>
            <p:ph type="ftr" idx="11"/>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7" name="Slide Number Placeholder 6"/>
          <p:cNvSpPr>
            <a:spLocks noGrp="1"/>
          </p:cNvSpPr>
          <p:nvPr>
            <p:ph type="sldNum" idx="12"/>
          </p:nvPr>
        </p:nvSpPr>
        <p:spPr/>
        <p:txBody>
          <a:bodyPr/>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26" name="Title 1024"/>
          <p:cNvSpPr>
            <a:spLocks noGrp="1"/>
          </p:cNvSpPr>
          <p:nvPr>
            <p:ph type="title"/>
          </p:nvPr>
        </p:nvSpPr>
        <p:spPr>
          <a:xfrm>
            <a:off x="503238" y="268288"/>
            <a:ext cx="8991600" cy="1244600"/>
          </a:xfrm>
          <a:prstGeom prst="rect">
            <a:avLst/>
          </a:prstGeom>
          <a:noFill/>
          <a:ln w="9525">
            <a:noFill/>
          </a:ln>
        </p:spPr>
        <p:txBody>
          <a:bodyPr wrap="square" lIns="0" tIns="0" rIns="0" bIns="0" anchor="ctr" anchorCtr="0"/>
          <a:p>
            <a:pPr lvl="0"/>
            <a:r>
              <a:rPr lang="en-GB" altLang="en-US" dirty="0"/>
              <a:t>Clique para editar o formato do texto do título</a:t>
            </a:r>
            <a:endParaRPr lang="en-GB" altLang="en-US" dirty="0"/>
          </a:p>
        </p:txBody>
      </p:sp>
      <p:sp>
        <p:nvSpPr>
          <p:cNvPr id="1027" name="Text Placeholder 1025"/>
          <p:cNvSpPr>
            <a:spLocks noGrp="1"/>
          </p:cNvSpPr>
          <p:nvPr>
            <p:ph type="body"/>
          </p:nvPr>
        </p:nvSpPr>
        <p:spPr>
          <a:xfrm>
            <a:off x="503238" y="1768475"/>
            <a:ext cx="8789987" cy="4737100"/>
          </a:xfrm>
          <a:prstGeom prst="rect">
            <a:avLst/>
          </a:prstGeom>
          <a:noFill/>
          <a:ln w="9525">
            <a:noFill/>
          </a:ln>
        </p:spPr>
        <p:txBody>
          <a:bodyPr wrap="square" lIns="0" tIns="28080" rIns="0" bIns="0" anchor="t" anchorCtr="0"/>
          <a:p>
            <a:pPr lvl="0"/>
            <a:r>
              <a:rPr lang="en-GB" altLang="en-US" dirty="0"/>
              <a:t>Clique para editar o formato do texto da estrutura de tópicos</a:t>
            </a:r>
            <a:endParaRPr lang="en-GB" altLang="en-US" dirty="0"/>
          </a:p>
          <a:p>
            <a:pPr lvl="1"/>
            <a:r>
              <a:rPr lang="en-GB" altLang="en-US" dirty="0"/>
              <a:t>2.º Nível da estrutura de tópicos</a:t>
            </a:r>
            <a:endParaRPr lang="en-GB" altLang="en-US" dirty="0"/>
          </a:p>
          <a:p>
            <a:pPr lvl="2"/>
            <a:r>
              <a:rPr lang="en-GB" altLang="en-US" dirty="0"/>
              <a:t>3.º Nível da estrutura de tópicos</a:t>
            </a:r>
            <a:endParaRPr lang="en-GB" altLang="en-US" dirty="0"/>
          </a:p>
          <a:p>
            <a:pPr lvl="3"/>
            <a:r>
              <a:rPr lang="en-GB" altLang="en-US" dirty="0"/>
              <a:t>4.º Nível da estrutura de tópicos</a:t>
            </a:r>
            <a:endParaRPr lang="en-GB" altLang="en-US" dirty="0"/>
          </a:p>
          <a:p>
            <a:pPr lvl="4"/>
            <a:r>
              <a:rPr lang="en-GB" altLang="en-US" dirty="0"/>
              <a:t>5.º Nível da estrutura de tópicos</a:t>
            </a:r>
            <a:endParaRPr lang="en-GB" altLang="en-US" dirty="0"/>
          </a:p>
          <a:p>
            <a:pPr lvl="4"/>
            <a:r>
              <a:rPr lang="en-GB" altLang="en-US" dirty="0"/>
              <a:t>6.º Nível da estrutura de tópicos</a:t>
            </a:r>
            <a:endParaRPr lang="en-GB" altLang="en-US" dirty="0"/>
          </a:p>
          <a:p>
            <a:pPr lvl="4"/>
            <a:r>
              <a:rPr lang="en-GB" altLang="en-US" dirty="0"/>
              <a:t>7.º Nível da estrutura de tópicos</a:t>
            </a:r>
            <a:endParaRPr lang="en-GB" altLang="en-US" dirty="0"/>
          </a:p>
        </p:txBody>
      </p:sp>
      <p:sp>
        <p:nvSpPr>
          <p:cNvPr id="2" name="Date Placeholder 1026"/>
          <p:cNvSpPr>
            <a:spLocks noGrp="1"/>
          </p:cNvSpPr>
          <p:nvPr>
            <p:ph type="dt"/>
          </p:nvPr>
        </p:nvSpPr>
        <p:spPr>
          <a:xfrm>
            <a:off x="503238" y="6886575"/>
            <a:ext cx="2268538" cy="441325"/>
          </a:xfrm>
          <a:prstGeom prst="rect">
            <a:avLst/>
          </a:prstGeom>
          <a:noFill/>
          <a:ln w="9525">
            <a:noFill/>
          </a:ln>
        </p:spPr>
        <p:txBody>
          <a:bodyPr wrap="square" lIns="0" tIns="0" rIns="0" bIns="0" anchor="t" anchorCtr="0"/>
          <a:lstStyle>
            <a:lvl1pPr>
              <a:buFontTx/>
              <a:defRPr/>
            </a:lvl1pPr>
          </a:lstStyle>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1028" name="Footer Placeholder 1027"/>
          <p:cNvSpPr>
            <a:spLocks noGrp="1"/>
          </p:cNvSpPr>
          <p:nvPr>
            <p:ph type="ftr"/>
          </p:nvPr>
        </p:nvSpPr>
        <p:spPr>
          <a:xfrm>
            <a:off x="3448050" y="6886575"/>
            <a:ext cx="3116263" cy="441325"/>
          </a:xfrm>
          <a:prstGeom prst="rect">
            <a:avLst/>
          </a:prstGeom>
          <a:noFill/>
          <a:ln w="9525">
            <a:noFill/>
          </a:ln>
        </p:spPr>
        <p:txBody>
          <a:bodyPr wrap="square" lIns="0" tIns="0" rIns="0" bIns="0" anchor="t" anchorCtr="0"/>
          <a:lstStyle>
            <a:lvl1pPr>
              <a:buFontTx/>
              <a:defRPr/>
            </a:lvl1pPr>
          </a:lstStyle>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trike="noStrike" noProof="1" dirty="0" err="1"/>
          </a:p>
        </p:txBody>
      </p:sp>
      <p:sp>
        <p:nvSpPr>
          <p:cNvPr id="1029" name="Slide Number Placeholder 1028"/>
          <p:cNvSpPr>
            <a:spLocks noGrp="1"/>
          </p:cNvSpPr>
          <p:nvPr>
            <p:ph type="sldNum"/>
          </p:nvPr>
        </p:nvSpPr>
        <p:spPr>
          <a:xfrm>
            <a:off x="7227888" y="6886575"/>
            <a:ext cx="2268538" cy="441325"/>
          </a:xfrm>
          <a:prstGeom prst="rect">
            <a:avLst/>
          </a:prstGeom>
          <a:noFill/>
          <a:ln w="9525">
            <a:noFill/>
          </a:ln>
        </p:spPr>
        <p:txBody>
          <a:bodyPr wrap="square" lIns="0" tIns="0" rIns="0" bIns="0" anchor="t" anchorCtr="0"/>
          <a:lstStyle>
            <a:lvl1pPr>
              <a:buFontTx/>
              <a:defRPr/>
            </a:lvl1pPr>
          </a:lstStyle>
          <a:p>
            <a:pPr lvl="0" defTabSz="449580" eaLnBrk="1" fontAlgn="base">
              <a:buClrTx/>
              <a:buSzPct val="100000"/>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x-none" strike="noStrike" noProof="1" dirty="0" err="1">
                <a:latin typeface="Arial" panose="020B0604020202020204" pitchFamily="34" charset="0"/>
                <a:ea typeface="+mn-ea"/>
                <a:cs typeface="+mn-cs"/>
              </a:rPr>
            </a:fld>
            <a:endParaRPr lang="en-US" altLang="x-none" strike="noStrike" noProof="1" dirty="0" err="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0" i="0" u="none" kern="1200" baseline="0">
          <a:solidFill>
            <a:srgbClr val="000000"/>
          </a:solidFill>
          <a:latin typeface="+mj-lt"/>
          <a:ea typeface="+mj-ea"/>
          <a:cs typeface="+mj-cs"/>
        </a:defRPr>
      </a:lvl1pPr>
      <a:lvl2pPr marL="742950" lvl="1" indent="-28575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0" i="0" u="none" kern="1200" baseline="0">
          <a:solidFill>
            <a:srgbClr val="000000"/>
          </a:solidFill>
          <a:latin typeface="Arial" panose="020B0604020202020204" pitchFamily="34" charset="0"/>
          <a:ea typeface="Arial Unicode MS" charset="0"/>
          <a:cs typeface="+mj-cs"/>
        </a:defRPr>
      </a:lvl2pPr>
      <a:lvl3pPr marL="1143000" lvl="2"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0" i="0" u="none" kern="1200" baseline="0">
          <a:solidFill>
            <a:srgbClr val="000000"/>
          </a:solidFill>
          <a:latin typeface="Arial" panose="020B0604020202020204" pitchFamily="34" charset="0"/>
          <a:ea typeface="Arial Unicode MS" charset="0"/>
          <a:cs typeface="+mj-cs"/>
        </a:defRPr>
      </a:lvl3pPr>
      <a:lvl4pPr marL="1600200" lvl="3"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0" i="0" u="none" kern="1200" baseline="0">
          <a:solidFill>
            <a:srgbClr val="000000"/>
          </a:solidFill>
          <a:latin typeface="Arial" panose="020B0604020202020204" pitchFamily="34" charset="0"/>
          <a:ea typeface="Arial Unicode MS" charset="0"/>
          <a:cs typeface="+mj-cs"/>
        </a:defRPr>
      </a:lvl4pPr>
      <a:lvl5pPr marL="2057400" lvl="4"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0" i="0" u="none" kern="1200" baseline="0">
          <a:solidFill>
            <a:srgbClr val="000000"/>
          </a:solidFill>
          <a:latin typeface="Arial" panose="020B0604020202020204" pitchFamily="34" charset="0"/>
          <a:ea typeface="Arial Unicode MS" charset="0"/>
          <a:cs typeface="+mj-cs"/>
        </a:defRPr>
      </a:lvl5pPr>
    </p:titleStyle>
    <p:bodyStyle>
      <a:lvl1pPr marL="342900" lvl="0" indent="-342900" algn="l" defTabSz="449580" rtl="0" eaLnBrk="1" fontAlgn="base" latinLnBrk="0" hangingPunct="0">
        <a:lnSpc>
          <a:spcPct val="93000"/>
        </a:lnSpc>
        <a:spcBef>
          <a:spcPct val="0"/>
        </a:spcBef>
        <a:spcAft>
          <a:spcPts val="1425"/>
        </a:spcAft>
        <a:buClr>
          <a:srgbClr val="000000"/>
        </a:buClr>
        <a:buSzPct val="100000"/>
        <a:buFont typeface="Times New Roman" panose="02020603050405020304" pitchFamily="16" charset="0"/>
        <a:buNone/>
        <a:defRPr sz="3200" b="0" i="0" u="none" kern="1200" baseline="0">
          <a:solidFill>
            <a:srgbClr val="000000"/>
          </a:solidFill>
          <a:latin typeface="+mn-lt"/>
          <a:ea typeface="+mn-ea"/>
          <a:cs typeface="+mn-cs"/>
        </a:defRPr>
      </a:lvl1pPr>
      <a:lvl2pPr marL="742950" lvl="1" indent="-285750" algn="l" defTabSz="449580" rtl="0" eaLnBrk="1" fontAlgn="base" latinLnBrk="0" hangingPunct="0">
        <a:lnSpc>
          <a:spcPct val="93000"/>
        </a:lnSpc>
        <a:spcBef>
          <a:spcPct val="0"/>
        </a:spcBef>
        <a:spcAft>
          <a:spcPts val="1140"/>
        </a:spcAft>
        <a:buClr>
          <a:srgbClr val="000000"/>
        </a:buClr>
        <a:buSzPct val="100000"/>
        <a:buFont typeface="Times New Roman" panose="02020603050405020304" pitchFamily="16" charset="0"/>
        <a:buNone/>
        <a:defRPr sz="2800" b="0" i="0" u="none" kern="1200" baseline="0">
          <a:solidFill>
            <a:srgbClr val="000000"/>
          </a:solidFill>
          <a:latin typeface="Arial" panose="020B0604020202020204" pitchFamily="34" charset="0"/>
          <a:ea typeface="Arial Unicode MS" charset="0"/>
          <a:cs typeface="+mn-cs"/>
        </a:defRPr>
      </a:lvl2pPr>
      <a:lvl3pPr marL="1143000" lvl="2" indent="-228600" algn="l" defTabSz="449580" rtl="0" eaLnBrk="1" fontAlgn="base" latinLnBrk="0" hangingPunct="0">
        <a:lnSpc>
          <a:spcPct val="93000"/>
        </a:lnSpc>
        <a:spcBef>
          <a:spcPct val="0"/>
        </a:spcBef>
        <a:spcAft>
          <a:spcPts val="850"/>
        </a:spcAft>
        <a:buClr>
          <a:srgbClr val="000000"/>
        </a:buClr>
        <a:buSzPct val="100000"/>
        <a:buFont typeface="Times New Roman" panose="02020603050405020304" pitchFamily="16" charset="0"/>
        <a:buNone/>
        <a:defRPr sz="2400" b="0" i="0" u="none" kern="1200" baseline="0">
          <a:solidFill>
            <a:srgbClr val="000000"/>
          </a:solidFill>
          <a:latin typeface="Arial" panose="020B0604020202020204" pitchFamily="34" charset="0"/>
          <a:ea typeface="Arial Unicode MS" charset="0"/>
          <a:cs typeface="+mn-cs"/>
        </a:defRPr>
      </a:lvl3pPr>
      <a:lvl4pPr marL="1600200" lvl="3" indent="-228600" algn="l" defTabSz="449580" rtl="0" eaLnBrk="1" fontAlgn="base" latinLnBrk="0" hangingPunct="0">
        <a:lnSpc>
          <a:spcPct val="93000"/>
        </a:lnSpc>
        <a:spcBef>
          <a:spcPct val="0"/>
        </a:spcBef>
        <a:spcAft>
          <a:spcPts val="575"/>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Arial Unicode MS" charset="0"/>
          <a:cs typeface="+mn-cs"/>
        </a:defRPr>
      </a:lvl4pPr>
      <a:lvl5pPr marL="2057400" lvl="4"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Arial Unicode MS" charset="0"/>
          <a:cs typeface="+mn-cs"/>
        </a:defRPr>
      </a:lvl5pPr>
      <a:lvl6pPr marL="2514600" lvl="5"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Arial Unicode MS" charset="0"/>
          <a:cs typeface="+mn-cs"/>
        </a:defRPr>
      </a:lvl6pPr>
      <a:lvl7pPr marL="2971800" lvl="6"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Arial Unicode MS" charset="0"/>
          <a:cs typeface="+mn-cs"/>
        </a:defRPr>
      </a:lvl7pPr>
      <a:lvl8pPr marL="3429000" lvl="7"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Arial Unicode MS" charset="0"/>
          <a:cs typeface="+mn-cs"/>
        </a:defRPr>
      </a:lvl8pPr>
      <a:lvl9pPr marL="3886200" lvl="8"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Arial Unicode MS" charset="0"/>
          <a:cs typeface="+mn-cs"/>
        </a:defRPr>
      </a:lvl9pPr>
    </p:bodyStyle>
    <p:otherStyle>
      <a:lvl1pPr marL="0" lvl="0" indent="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mn-lt"/>
          <a:ea typeface="+mn-ea"/>
          <a:cs typeface="+mn-cs"/>
        </a:defRPr>
      </a:lvl1pPr>
      <a:lvl2pPr marL="742950" lvl="1" indent="-28575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2pPr>
      <a:lvl3pPr marL="1143000" lvl="2"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3pPr>
      <a:lvl4pPr marL="1600200" lvl="3"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4pPr>
      <a:lvl5pPr marL="2057400" lvl="4"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5pPr>
      <a:lvl6pPr marL="2286000" lvl="5"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6pPr>
      <a:lvl7pPr marL="2743200" lvl="6"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7pPr>
      <a:lvl8pPr marL="3200400" lvl="7"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8pPr>
      <a:lvl9pPr marL="3657600" lvl="8"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Title 2048"/>
          <p:cNvSpPr>
            <a:spLocks noGrp="1"/>
          </p:cNvSpPr>
          <p:nvPr>
            <p:ph type="title"/>
          </p:nvPr>
        </p:nvSpPr>
        <p:spPr>
          <a:xfrm>
            <a:off x="720725" y="555625"/>
            <a:ext cx="8561388" cy="1244600"/>
          </a:xfrm>
          <a:prstGeom prst="rect">
            <a:avLst/>
          </a:prstGeom>
          <a:noFill/>
          <a:ln w="9525">
            <a:noFill/>
          </a:ln>
        </p:spPr>
        <p:txBody>
          <a:bodyPr wrap="square" lIns="0" tIns="0" rIns="0" bIns="0" anchor="ctr" anchorCtr="0"/>
          <a:p>
            <a:pPr lvl="0"/>
            <a:r>
              <a:rPr lang="en-GB" altLang="en-US" dirty="0"/>
              <a:t>Clique para editar o formato do texto do título</a:t>
            </a:r>
            <a:endParaRPr lang="en-GB" altLang="en-US" dirty="0"/>
          </a:p>
        </p:txBody>
      </p:sp>
      <p:sp>
        <p:nvSpPr>
          <p:cNvPr id="2051" name="Text Placeholder 2049"/>
          <p:cNvSpPr>
            <a:spLocks noGrp="1"/>
          </p:cNvSpPr>
          <p:nvPr>
            <p:ph type="body"/>
          </p:nvPr>
        </p:nvSpPr>
        <p:spPr>
          <a:xfrm>
            <a:off x="900113" y="2052638"/>
            <a:ext cx="8201025" cy="4371975"/>
          </a:xfrm>
          <a:prstGeom prst="rect">
            <a:avLst/>
          </a:prstGeom>
          <a:noFill/>
          <a:ln w="9525">
            <a:noFill/>
          </a:ln>
        </p:spPr>
        <p:txBody>
          <a:bodyPr wrap="square" lIns="0" tIns="21240" rIns="0" bIns="0" anchor="t" anchorCtr="0"/>
          <a:p>
            <a:pPr lvl="0"/>
            <a:r>
              <a:rPr lang="en-GB" altLang="en-US" dirty="0"/>
              <a:t>Clique para editar o formato do texto da estrutura de tópicos</a:t>
            </a:r>
            <a:endParaRPr lang="en-GB" altLang="en-US" dirty="0"/>
          </a:p>
          <a:p>
            <a:pPr lvl="1"/>
            <a:r>
              <a:rPr lang="en-GB" altLang="en-US" dirty="0"/>
              <a:t>2.º Nível da estrutura de tópicos</a:t>
            </a:r>
            <a:endParaRPr lang="en-GB" altLang="en-US" dirty="0"/>
          </a:p>
          <a:p>
            <a:pPr lvl="2"/>
            <a:r>
              <a:rPr lang="en-GB" altLang="en-US" dirty="0"/>
              <a:t>3.º Nível da estrutura de tópicos</a:t>
            </a:r>
            <a:endParaRPr lang="en-GB" altLang="en-US" dirty="0"/>
          </a:p>
          <a:p>
            <a:pPr lvl="3"/>
            <a:r>
              <a:rPr lang="en-GB" altLang="en-US" dirty="0"/>
              <a:t>4.º Nível da estrutura de tópicos</a:t>
            </a:r>
            <a:endParaRPr lang="en-GB" altLang="en-US" dirty="0"/>
          </a:p>
          <a:p>
            <a:pPr lvl="4"/>
            <a:r>
              <a:rPr lang="en-GB" altLang="en-US" dirty="0"/>
              <a:t>5.º Nível da estrutura de tópicos</a:t>
            </a:r>
            <a:endParaRPr lang="en-GB" altLang="en-US" dirty="0"/>
          </a:p>
          <a:p>
            <a:pPr lvl="4"/>
            <a:r>
              <a:rPr lang="en-GB" altLang="en-US" dirty="0"/>
              <a:t>6.º Nível da estrutura de tópicos</a:t>
            </a:r>
            <a:endParaRPr lang="en-GB" altLang="en-US" dirty="0"/>
          </a:p>
          <a:p>
            <a:pPr lvl="4"/>
            <a:r>
              <a:rPr lang="en-GB" altLang="en-US" dirty="0"/>
              <a:t>7.º Nível da estrutura de tópicos</a:t>
            </a:r>
            <a:endParaRPr lang="en-GB" altLang="en-US" dirty="0"/>
          </a:p>
        </p:txBody>
      </p:sp>
      <p:sp>
        <p:nvSpPr>
          <p:cNvPr id="2" name="Date Placeholder 2050"/>
          <p:cNvSpPr>
            <a:spLocks noGrp="1"/>
          </p:cNvSpPr>
          <p:nvPr>
            <p:ph type="dt"/>
          </p:nvPr>
        </p:nvSpPr>
        <p:spPr>
          <a:xfrm>
            <a:off x="792163" y="6419850"/>
            <a:ext cx="2268538" cy="441325"/>
          </a:xfrm>
          <a:prstGeom prst="rect">
            <a:avLst/>
          </a:prstGeom>
          <a:noFill/>
          <a:ln w="9525">
            <a:noFill/>
          </a:ln>
        </p:spPr>
        <p:txBody>
          <a:bodyPr wrap="square" lIns="0" tIns="0" rIns="0" bIns="0" anchor="t" anchorCtr="0"/>
          <a:lstStyle>
            <a:lvl1pPr>
              <a:buFontTx/>
              <a:defRPr sz="1400">
                <a:solidFill>
                  <a:srgbClr val="000000"/>
                </a:solidFill>
                <a:latin typeface="Times New Roman" panose="02020603050405020304" pitchFamily="16" charset="0"/>
              </a:defRPr>
            </a:lvl1pPr>
          </a:lstStyle>
          <a:p>
            <a:pPr lvl="0" defTabSz="449580" rtl="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2052" name="Footer Placeholder 2051"/>
          <p:cNvSpPr>
            <a:spLocks noGrp="1"/>
          </p:cNvSpPr>
          <p:nvPr>
            <p:ph type="ftr"/>
          </p:nvPr>
        </p:nvSpPr>
        <p:spPr>
          <a:xfrm>
            <a:off x="3482975" y="6419850"/>
            <a:ext cx="3116263" cy="441325"/>
          </a:xfrm>
          <a:prstGeom prst="rect">
            <a:avLst/>
          </a:prstGeom>
          <a:noFill/>
          <a:ln w="9525">
            <a:noFill/>
          </a:ln>
        </p:spPr>
        <p:txBody>
          <a:bodyPr wrap="square" lIns="0" tIns="0" rIns="0" bIns="0" anchor="t" anchorCtr="0"/>
          <a:lstStyle>
            <a:lvl1pPr algn="ctr">
              <a:buFontTx/>
              <a:defRPr sz="1400">
                <a:solidFill>
                  <a:srgbClr val="000000"/>
                </a:solidFill>
                <a:latin typeface="Times New Roman" panose="02020603050405020304" pitchFamily="16" charset="0"/>
              </a:defRPr>
            </a:lvl1pPr>
          </a:lstStyle>
          <a:p>
            <a:pPr lvl="0" defTabSz="449580" rtl="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2053" name="Slide Number Placeholder 2052"/>
          <p:cNvSpPr>
            <a:spLocks noGrp="1"/>
          </p:cNvSpPr>
          <p:nvPr>
            <p:ph type="sldNum"/>
          </p:nvPr>
        </p:nvSpPr>
        <p:spPr>
          <a:xfrm>
            <a:off x="7011988" y="6419850"/>
            <a:ext cx="2268538" cy="441325"/>
          </a:xfrm>
          <a:prstGeom prst="rect">
            <a:avLst/>
          </a:prstGeom>
          <a:noFill/>
          <a:ln w="9525">
            <a:noFill/>
          </a:ln>
        </p:spPr>
        <p:txBody>
          <a:bodyPr wrap="square" lIns="0" tIns="0" rIns="0" bIns="0" anchor="t" anchorCtr="0"/>
          <a:lstStyle>
            <a:lvl1pPr algn="r">
              <a:buFontTx/>
              <a:defRPr sz="1400">
                <a:solidFill>
                  <a:srgbClr val="000000"/>
                </a:solidFill>
                <a:latin typeface="Times New Roman" panose="02020603050405020304" pitchFamily="16" charset="0"/>
              </a:defRPr>
            </a:lvl1pPr>
          </a:lstStyle>
          <a:p>
            <a:pPr lvl="0" defTabSz="449580" rtl="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marL="0" lvl="0" indent="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1" u="none" kern="1200" baseline="0">
          <a:solidFill>
            <a:srgbClr val="996633"/>
          </a:solidFill>
          <a:latin typeface="+mj-lt"/>
          <a:ea typeface="+mj-ea"/>
          <a:cs typeface="+mj-cs"/>
        </a:defRPr>
      </a:lvl1pPr>
      <a:lvl2pPr marL="742950" lvl="1" indent="-28575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1" u="none" kern="1200" baseline="0">
          <a:solidFill>
            <a:srgbClr val="996633"/>
          </a:solidFill>
          <a:latin typeface="Times New Roman" panose="02020603050405020304" pitchFamily="16" charset="0"/>
          <a:ea typeface="Arial Unicode MS" charset="0"/>
          <a:cs typeface="+mj-cs"/>
        </a:defRPr>
      </a:lvl2pPr>
      <a:lvl3pPr marL="1143000" lvl="2"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1" u="none" kern="1200" baseline="0">
          <a:solidFill>
            <a:srgbClr val="996633"/>
          </a:solidFill>
          <a:latin typeface="Times New Roman" panose="02020603050405020304" pitchFamily="16" charset="0"/>
          <a:ea typeface="Arial Unicode MS" charset="0"/>
          <a:cs typeface="+mj-cs"/>
        </a:defRPr>
      </a:lvl3pPr>
      <a:lvl4pPr marL="1600200" lvl="3"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1" u="none" kern="1200" baseline="0">
          <a:solidFill>
            <a:srgbClr val="996633"/>
          </a:solidFill>
          <a:latin typeface="Times New Roman" panose="02020603050405020304" pitchFamily="16" charset="0"/>
          <a:ea typeface="Arial Unicode MS" charset="0"/>
          <a:cs typeface="+mj-cs"/>
        </a:defRPr>
      </a:lvl4pPr>
      <a:lvl5pPr marL="2057400" lvl="4"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1" u="none" kern="1200" baseline="0">
          <a:solidFill>
            <a:srgbClr val="996633"/>
          </a:solidFill>
          <a:latin typeface="Times New Roman" panose="02020603050405020304" pitchFamily="16" charset="0"/>
          <a:ea typeface="Arial Unicode MS" charset="0"/>
          <a:cs typeface="+mj-cs"/>
        </a:defRPr>
      </a:lvl5pPr>
    </p:titleStyle>
    <p:bodyStyle>
      <a:lvl1pPr marL="342900" lvl="0" indent="-342900" algn="l" defTabSz="449580" rtl="0" eaLnBrk="1" fontAlgn="base" latinLnBrk="0" hangingPunct="0">
        <a:lnSpc>
          <a:spcPct val="93000"/>
        </a:lnSpc>
        <a:spcBef>
          <a:spcPct val="0"/>
        </a:spcBef>
        <a:spcAft>
          <a:spcPts val="1425"/>
        </a:spcAft>
        <a:buClr>
          <a:srgbClr val="000000"/>
        </a:buClr>
        <a:buSzPct val="100000"/>
        <a:buFont typeface="Times New Roman" panose="02020603050405020304" pitchFamily="16" charset="0"/>
        <a:buNone/>
        <a:defRPr sz="2400" b="0" i="0" u="none" kern="1200" baseline="0">
          <a:solidFill>
            <a:srgbClr val="000000"/>
          </a:solidFill>
          <a:latin typeface="+mn-lt"/>
          <a:ea typeface="+mn-ea"/>
          <a:cs typeface="+mn-cs"/>
        </a:defRPr>
      </a:lvl1pPr>
      <a:lvl2pPr marL="742950" lvl="1" indent="-285750" algn="l" defTabSz="449580" rtl="0" eaLnBrk="1" fontAlgn="base" latinLnBrk="0" hangingPunct="0">
        <a:lnSpc>
          <a:spcPct val="93000"/>
        </a:lnSpc>
        <a:spcBef>
          <a:spcPct val="0"/>
        </a:spcBef>
        <a:spcAft>
          <a:spcPts val="1140"/>
        </a:spcAft>
        <a:buClr>
          <a:srgbClr val="000000"/>
        </a:buClr>
        <a:buSzPct val="100000"/>
        <a:buFont typeface="Times New Roman" panose="02020603050405020304" pitchFamily="16" charset="0"/>
        <a:buNone/>
        <a:defRPr sz="2800" b="0" i="0" u="none" kern="1200" baseline="0">
          <a:solidFill>
            <a:srgbClr val="000000"/>
          </a:solidFill>
          <a:latin typeface="Times New Roman" panose="02020603050405020304" pitchFamily="16" charset="0"/>
          <a:ea typeface="Arial Unicode MS" charset="0"/>
          <a:cs typeface="+mn-cs"/>
        </a:defRPr>
      </a:lvl2pPr>
      <a:lvl3pPr marL="1143000" lvl="2" indent="-228600" algn="l" defTabSz="449580" rtl="0" eaLnBrk="1" fontAlgn="base" latinLnBrk="0" hangingPunct="0">
        <a:lnSpc>
          <a:spcPct val="93000"/>
        </a:lnSpc>
        <a:spcBef>
          <a:spcPct val="0"/>
        </a:spcBef>
        <a:spcAft>
          <a:spcPts val="850"/>
        </a:spcAft>
        <a:buClr>
          <a:srgbClr val="000000"/>
        </a:buClr>
        <a:buSzPct val="100000"/>
        <a:buFont typeface="Times New Roman" panose="02020603050405020304" pitchFamily="16" charset="0"/>
        <a:buNone/>
        <a:defRPr sz="2400" b="0" i="0" u="none" kern="1200" baseline="0">
          <a:solidFill>
            <a:srgbClr val="000000"/>
          </a:solidFill>
          <a:latin typeface="Times New Roman" panose="02020603050405020304" pitchFamily="16" charset="0"/>
          <a:ea typeface="Arial Unicode MS" charset="0"/>
          <a:cs typeface="+mn-cs"/>
        </a:defRPr>
      </a:lvl3pPr>
      <a:lvl4pPr marL="1600200" lvl="3" indent="-228600" algn="l" defTabSz="449580" rtl="0" eaLnBrk="1" fontAlgn="base" latinLnBrk="0" hangingPunct="0">
        <a:lnSpc>
          <a:spcPct val="93000"/>
        </a:lnSpc>
        <a:spcBef>
          <a:spcPct val="0"/>
        </a:spcBef>
        <a:spcAft>
          <a:spcPts val="575"/>
        </a:spcAft>
        <a:buClr>
          <a:srgbClr val="000000"/>
        </a:buClr>
        <a:buSzPct val="100000"/>
        <a:buFont typeface="Times New Roman" panose="02020603050405020304" pitchFamily="16" charset="0"/>
        <a:buNone/>
        <a:defRPr sz="2000" b="0" i="0" u="none" kern="1200" baseline="0">
          <a:solidFill>
            <a:srgbClr val="000000"/>
          </a:solidFill>
          <a:latin typeface="Times New Roman" panose="02020603050405020304" pitchFamily="16" charset="0"/>
          <a:ea typeface="Arial Unicode MS" charset="0"/>
          <a:cs typeface="+mn-cs"/>
        </a:defRPr>
      </a:lvl4pPr>
      <a:lvl5pPr marL="2057400" lvl="4"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Times New Roman" panose="02020603050405020304" pitchFamily="16" charset="0"/>
          <a:ea typeface="Arial Unicode MS" charset="0"/>
          <a:cs typeface="+mn-cs"/>
        </a:defRPr>
      </a:lvl5pPr>
      <a:lvl6pPr marL="2514600" lvl="5"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Times New Roman" panose="02020603050405020304" pitchFamily="16" charset="0"/>
          <a:ea typeface="Arial Unicode MS" charset="0"/>
          <a:cs typeface="+mn-cs"/>
        </a:defRPr>
      </a:lvl6pPr>
      <a:lvl7pPr marL="2971800" lvl="6"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Times New Roman" panose="02020603050405020304" pitchFamily="16" charset="0"/>
          <a:ea typeface="Arial Unicode MS" charset="0"/>
          <a:cs typeface="+mn-cs"/>
        </a:defRPr>
      </a:lvl7pPr>
      <a:lvl8pPr marL="3429000" lvl="7"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Times New Roman" panose="02020603050405020304" pitchFamily="16" charset="0"/>
          <a:ea typeface="Arial Unicode MS" charset="0"/>
          <a:cs typeface="+mn-cs"/>
        </a:defRPr>
      </a:lvl8pPr>
      <a:lvl9pPr marL="3886200" lvl="8"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000000"/>
          </a:solidFill>
          <a:latin typeface="Times New Roman" panose="02020603050405020304" pitchFamily="16" charset="0"/>
          <a:ea typeface="Arial Unicode MS" charset="0"/>
          <a:cs typeface="+mn-cs"/>
        </a:defRPr>
      </a:lvl9pPr>
    </p:bodyStyle>
    <p:otherStyle>
      <a:lvl1pPr marL="0" lvl="0" indent="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mn-lt"/>
          <a:ea typeface="+mn-ea"/>
          <a:cs typeface="+mn-cs"/>
        </a:defRPr>
      </a:lvl1pPr>
      <a:lvl2pPr marL="742950" lvl="1" indent="-28575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2pPr>
      <a:lvl3pPr marL="1143000" lvl="2"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3pPr>
      <a:lvl4pPr marL="1600200" lvl="3"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4pPr>
      <a:lvl5pPr marL="2057400" lvl="4"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5pPr>
      <a:lvl6pPr marL="2286000" lvl="5"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6pPr>
      <a:lvl7pPr marL="2743200" lvl="6"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7pPr>
      <a:lvl8pPr marL="3200400" lvl="7"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8pPr>
      <a:lvl9pPr marL="3657600" lvl="8"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3074" name="Title 3072"/>
          <p:cNvSpPr>
            <a:spLocks noGrp="1"/>
          </p:cNvSpPr>
          <p:nvPr>
            <p:ph type="title"/>
          </p:nvPr>
        </p:nvSpPr>
        <p:spPr>
          <a:xfrm>
            <a:off x="503238" y="301625"/>
            <a:ext cx="9058275" cy="1249363"/>
          </a:xfrm>
          <a:prstGeom prst="rect">
            <a:avLst/>
          </a:prstGeom>
          <a:noFill/>
          <a:ln w="9525">
            <a:noFill/>
          </a:ln>
        </p:spPr>
        <p:txBody>
          <a:bodyPr wrap="square" lIns="0" tIns="0" rIns="0" bIns="0" anchor="ctr" anchorCtr="0"/>
          <a:p>
            <a:pPr lvl="0"/>
            <a:r>
              <a:rPr lang="en-GB" altLang="en-US" dirty="0"/>
              <a:t>Clique para editar o formato do texto do título</a:t>
            </a:r>
            <a:endParaRPr lang="en-GB" altLang="en-US" dirty="0"/>
          </a:p>
        </p:txBody>
      </p:sp>
      <p:sp>
        <p:nvSpPr>
          <p:cNvPr id="3075" name="Text Placeholder 3073"/>
          <p:cNvSpPr>
            <a:spLocks noGrp="1"/>
          </p:cNvSpPr>
          <p:nvPr>
            <p:ph type="body"/>
          </p:nvPr>
        </p:nvSpPr>
        <p:spPr>
          <a:xfrm>
            <a:off x="503238" y="2165350"/>
            <a:ext cx="9058275" cy="4729163"/>
          </a:xfrm>
          <a:prstGeom prst="rect">
            <a:avLst/>
          </a:prstGeom>
          <a:noFill/>
          <a:ln w="9525">
            <a:noFill/>
          </a:ln>
        </p:spPr>
        <p:txBody>
          <a:bodyPr wrap="square" lIns="0" tIns="28080" rIns="0" bIns="0" anchor="t" anchorCtr="0"/>
          <a:p>
            <a:pPr lvl="0"/>
            <a:r>
              <a:rPr lang="en-GB" altLang="en-US" dirty="0"/>
              <a:t>Clique para editar o formato do texto da estrutura de tópicos</a:t>
            </a:r>
            <a:endParaRPr lang="en-GB" altLang="en-US" dirty="0"/>
          </a:p>
          <a:p>
            <a:pPr lvl="1"/>
            <a:r>
              <a:rPr lang="en-GB" altLang="en-US" dirty="0"/>
              <a:t>2.º Nível da estrutura de tópicos</a:t>
            </a:r>
            <a:endParaRPr lang="en-GB" altLang="en-US" dirty="0"/>
          </a:p>
          <a:p>
            <a:pPr lvl="2"/>
            <a:r>
              <a:rPr lang="en-GB" altLang="en-US" dirty="0"/>
              <a:t>3.º Nível da estrutura de tópicos</a:t>
            </a:r>
            <a:endParaRPr lang="en-GB" altLang="en-US" dirty="0"/>
          </a:p>
          <a:p>
            <a:pPr lvl="3"/>
            <a:r>
              <a:rPr lang="en-GB" altLang="en-US" dirty="0"/>
              <a:t>4.º Nível da estrutura de tópicos</a:t>
            </a:r>
            <a:endParaRPr lang="en-GB" altLang="en-US" dirty="0"/>
          </a:p>
          <a:p>
            <a:pPr lvl="4"/>
            <a:r>
              <a:rPr lang="en-GB" altLang="en-US" dirty="0"/>
              <a:t>5.º Nível da estrutura de tópicos</a:t>
            </a:r>
            <a:endParaRPr lang="en-GB" altLang="en-US" dirty="0"/>
          </a:p>
          <a:p>
            <a:pPr lvl="4"/>
            <a:r>
              <a:rPr lang="en-GB" altLang="en-US" dirty="0"/>
              <a:t>6.º Nível da estrutura de tópicos</a:t>
            </a:r>
            <a:endParaRPr lang="en-GB" altLang="en-US" dirty="0"/>
          </a:p>
          <a:p>
            <a:pPr lvl="4"/>
            <a:r>
              <a:rPr lang="en-GB" altLang="en-US" dirty="0"/>
              <a:t>7.º Nível da estrutura de tópicos</a:t>
            </a:r>
            <a:endParaRPr lang="en-GB" altLang="en-US" dirty="0"/>
          </a:p>
        </p:txBody>
      </p:sp>
      <p:sp>
        <p:nvSpPr>
          <p:cNvPr id="2" name="Date Placeholder 3074"/>
          <p:cNvSpPr>
            <a:spLocks noGrp="1"/>
          </p:cNvSpPr>
          <p:nvPr>
            <p:ph type="dt"/>
          </p:nvPr>
        </p:nvSpPr>
        <p:spPr>
          <a:xfrm>
            <a:off x="503238" y="6994525"/>
            <a:ext cx="2335213" cy="508000"/>
          </a:xfrm>
          <a:prstGeom prst="rect">
            <a:avLst/>
          </a:prstGeom>
          <a:noFill/>
          <a:ln w="9525">
            <a:noFill/>
          </a:ln>
        </p:spPr>
        <p:txBody>
          <a:bodyPr wrap="square" lIns="0" tIns="0" rIns="0" bIns="0" anchor="t" anchorCtr="0"/>
          <a:lstStyle>
            <a:lvl1pPr>
              <a:buFontTx/>
              <a:defRPr sz="1400">
                <a:solidFill>
                  <a:srgbClr val="FFFFFF"/>
                </a:solidFill>
                <a:latin typeface="Times New Roman" panose="02020603050405020304" pitchFamily="16" charset="0"/>
              </a:defRPr>
            </a:lvl1pPr>
          </a:lstStyle>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3076" name="Footer Placeholder 3075"/>
          <p:cNvSpPr>
            <a:spLocks noGrp="1"/>
          </p:cNvSpPr>
          <p:nvPr>
            <p:ph type="ftr"/>
          </p:nvPr>
        </p:nvSpPr>
        <p:spPr>
          <a:xfrm>
            <a:off x="3446463" y="6994525"/>
            <a:ext cx="3182938" cy="508000"/>
          </a:xfrm>
          <a:prstGeom prst="rect">
            <a:avLst/>
          </a:prstGeom>
          <a:noFill/>
          <a:ln w="9525">
            <a:noFill/>
          </a:ln>
        </p:spPr>
        <p:txBody>
          <a:bodyPr wrap="square" lIns="0" tIns="0" rIns="0" bIns="0" anchor="t" anchorCtr="0"/>
          <a:lstStyle>
            <a:lvl1pPr algn="ctr">
              <a:buFontTx/>
              <a:defRPr sz="1400">
                <a:solidFill>
                  <a:srgbClr val="FFFFFF"/>
                </a:solidFill>
                <a:latin typeface="Times New Roman" panose="02020603050405020304" pitchFamily="16" charset="0"/>
              </a:defRPr>
            </a:lvl1pPr>
          </a:lstStyle>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3077" name="Slide Number Placeholder 3076"/>
          <p:cNvSpPr>
            <a:spLocks noGrp="1"/>
          </p:cNvSpPr>
          <p:nvPr>
            <p:ph type="sldNum"/>
          </p:nvPr>
        </p:nvSpPr>
        <p:spPr>
          <a:xfrm>
            <a:off x="7226300" y="6994525"/>
            <a:ext cx="2335213" cy="508000"/>
          </a:xfrm>
          <a:prstGeom prst="rect">
            <a:avLst/>
          </a:prstGeom>
          <a:noFill/>
          <a:ln w="9525">
            <a:noFill/>
          </a:ln>
        </p:spPr>
        <p:txBody>
          <a:bodyPr wrap="square" lIns="0" tIns="0" rIns="0" bIns="0" anchor="t" anchorCtr="0"/>
          <a:lstStyle>
            <a:lvl1pPr algn="r">
              <a:buFontTx/>
              <a:defRPr sz="1400">
                <a:solidFill>
                  <a:srgbClr val="FFFFFF"/>
                </a:solidFill>
                <a:latin typeface="Times New Roman" panose="02020603050405020304" pitchFamily="16" charset="0"/>
              </a:defRPr>
            </a:lvl1pPr>
          </a:lstStyle>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marL="0" lvl="0" indent="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mj-lt"/>
          <a:ea typeface="+mj-ea"/>
          <a:cs typeface="+mj-cs"/>
        </a:defRPr>
      </a:lvl1pPr>
      <a:lvl2pPr marL="742950" lvl="1" indent="-28575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Arial" panose="020B0604020202020204" pitchFamily="34" charset="0"/>
          <a:ea typeface="Arial Unicode MS" charset="0"/>
          <a:cs typeface="+mj-cs"/>
        </a:defRPr>
      </a:lvl2pPr>
      <a:lvl3pPr marL="1143000" lvl="2"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Arial" panose="020B0604020202020204" pitchFamily="34" charset="0"/>
          <a:ea typeface="Arial Unicode MS" charset="0"/>
          <a:cs typeface="+mj-cs"/>
        </a:defRPr>
      </a:lvl3pPr>
      <a:lvl4pPr marL="1600200" lvl="3"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Arial" panose="020B0604020202020204" pitchFamily="34" charset="0"/>
          <a:ea typeface="Arial Unicode MS" charset="0"/>
          <a:cs typeface="+mj-cs"/>
        </a:defRPr>
      </a:lvl4pPr>
      <a:lvl5pPr marL="2057400" lvl="4"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Arial" panose="020B0604020202020204" pitchFamily="34" charset="0"/>
          <a:ea typeface="Arial Unicode MS" charset="0"/>
          <a:cs typeface="+mj-cs"/>
        </a:defRPr>
      </a:lvl5pPr>
    </p:titleStyle>
    <p:bodyStyle>
      <a:lvl1pPr marL="342900" lvl="0" indent="-342900" algn="l" defTabSz="449580" rtl="0" eaLnBrk="1" fontAlgn="base" latinLnBrk="0" hangingPunct="0">
        <a:lnSpc>
          <a:spcPct val="93000"/>
        </a:lnSpc>
        <a:spcBef>
          <a:spcPct val="0"/>
        </a:spcBef>
        <a:spcAft>
          <a:spcPts val="1415"/>
        </a:spcAft>
        <a:buClr>
          <a:srgbClr val="000000"/>
        </a:buClr>
        <a:buSzPct val="100000"/>
        <a:buFont typeface="Times New Roman" panose="02020603050405020304" pitchFamily="16" charset="0"/>
        <a:buNone/>
        <a:defRPr sz="3200" b="0" i="0" u="none" kern="1200" baseline="0">
          <a:solidFill>
            <a:srgbClr val="FFFFFF"/>
          </a:solidFill>
          <a:latin typeface="+mn-lt"/>
          <a:ea typeface="+mn-ea"/>
          <a:cs typeface="+mn-cs"/>
        </a:defRPr>
      </a:lvl1pPr>
      <a:lvl2pPr marL="742950" lvl="1" indent="-285750" algn="l" defTabSz="449580" rtl="0" eaLnBrk="1" fontAlgn="base" latinLnBrk="0" hangingPunct="0">
        <a:lnSpc>
          <a:spcPct val="93000"/>
        </a:lnSpc>
        <a:spcBef>
          <a:spcPct val="0"/>
        </a:spcBef>
        <a:spcAft>
          <a:spcPts val="1140"/>
        </a:spcAft>
        <a:buClr>
          <a:srgbClr val="000000"/>
        </a:buClr>
        <a:buSzPct val="100000"/>
        <a:buFont typeface="Times New Roman" panose="02020603050405020304" pitchFamily="16" charset="0"/>
        <a:buNone/>
        <a:defRPr sz="2800" b="0" i="0" u="none" kern="1200" baseline="0">
          <a:solidFill>
            <a:srgbClr val="FFFFFF"/>
          </a:solidFill>
          <a:latin typeface="Arial" panose="020B0604020202020204" pitchFamily="34" charset="0"/>
          <a:ea typeface="Arial Unicode MS" charset="0"/>
          <a:cs typeface="+mn-cs"/>
        </a:defRPr>
      </a:lvl2pPr>
      <a:lvl3pPr marL="1143000" lvl="2" indent="-228600" algn="l" defTabSz="449580" rtl="0" eaLnBrk="1" fontAlgn="base" latinLnBrk="0" hangingPunct="0">
        <a:lnSpc>
          <a:spcPct val="93000"/>
        </a:lnSpc>
        <a:spcBef>
          <a:spcPct val="0"/>
        </a:spcBef>
        <a:spcAft>
          <a:spcPts val="850"/>
        </a:spcAft>
        <a:buClr>
          <a:srgbClr val="000000"/>
        </a:buClr>
        <a:buSzPct val="100000"/>
        <a:buFont typeface="Times New Roman" panose="02020603050405020304" pitchFamily="16" charset="0"/>
        <a:buNone/>
        <a:defRPr sz="2400" b="0" i="0" u="none" kern="1200" baseline="0">
          <a:solidFill>
            <a:srgbClr val="FFFFFF"/>
          </a:solidFill>
          <a:latin typeface="Arial" panose="020B0604020202020204" pitchFamily="34" charset="0"/>
          <a:ea typeface="Arial Unicode MS" charset="0"/>
          <a:cs typeface="+mn-cs"/>
        </a:defRPr>
      </a:lvl3pPr>
      <a:lvl4pPr marL="1600200" lvl="3" indent="-228600" algn="l" defTabSz="449580" rtl="0" eaLnBrk="1" fontAlgn="base" latinLnBrk="0" hangingPunct="0">
        <a:lnSpc>
          <a:spcPct val="93000"/>
        </a:lnSpc>
        <a:spcBef>
          <a:spcPct val="0"/>
        </a:spcBef>
        <a:spcAft>
          <a:spcPts val="565"/>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4pPr>
      <a:lvl5pPr marL="2057400" lvl="4"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5pPr>
      <a:lvl6pPr marL="2514600" lvl="5"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6pPr>
      <a:lvl7pPr marL="2971800" lvl="6"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7pPr>
      <a:lvl8pPr marL="3429000" lvl="7"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8pPr>
      <a:lvl9pPr marL="3886200" lvl="8"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9pPr>
    </p:bodyStyle>
    <p:otherStyle>
      <a:lvl1pPr marL="0" lvl="0" indent="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mn-lt"/>
          <a:ea typeface="+mn-ea"/>
          <a:cs typeface="+mn-cs"/>
        </a:defRPr>
      </a:lvl1pPr>
      <a:lvl2pPr marL="742950" lvl="1" indent="-28575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2pPr>
      <a:lvl3pPr marL="1143000" lvl="2"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3pPr>
      <a:lvl4pPr marL="1600200" lvl="3"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4pPr>
      <a:lvl5pPr marL="2057400" lvl="4"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5pPr>
      <a:lvl6pPr marL="2286000" lvl="5"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6pPr>
      <a:lvl7pPr marL="2743200" lvl="6"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7pPr>
      <a:lvl8pPr marL="3200400" lvl="7"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8pPr>
      <a:lvl9pPr marL="3657600" lvl="8"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4098" name="Title 4096"/>
          <p:cNvSpPr>
            <a:spLocks noGrp="1"/>
          </p:cNvSpPr>
          <p:nvPr>
            <p:ph type="title"/>
          </p:nvPr>
        </p:nvSpPr>
        <p:spPr>
          <a:xfrm>
            <a:off x="503238" y="301625"/>
            <a:ext cx="9056687" cy="1247775"/>
          </a:xfrm>
          <a:prstGeom prst="rect">
            <a:avLst/>
          </a:prstGeom>
          <a:noFill/>
          <a:ln w="9525">
            <a:noFill/>
          </a:ln>
        </p:spPr>
        <p:txBody>
          <a:bodyPr wrap="square" lIns="0" tIns="0" rIns="0" bIns="0" anchor="ctr" anchorCtr="0"/>
          <a:p>
            <a:pPr lvl="0"/>
            <a:r>
              <a:rPr lang="en-GB" altLang="en-US" dirty="0"/>
              <a:t>Clique para editar o formato do texto do título</a:t>
            </a:r>
            <a:endParaRPr lang="en-GB" altLang="en-US" dirty="0"/>
          </a:p>
        </p:txBody>
      </p:sp>
      <p:sp>
        <p:nvSpPr>
          <p:cNvPr id="4099" name="Text Placeholder 4097"/>
          <p:cNvSpPr>
            <a:spLocks noGrp="1"/>
          </p:cNvSpPr>
          <p:nvPr>
            <p:ph type="body"/>
          </p:nvPr>
        </p:nvSpPr>
        <p:spPr>
          <a:xfrm>
            <a:off x="503238" y="2165350"/>
            <a:ext cx="9056687" cy="4729163"/>
          </a:xfrm>
          <a:prstGeom prst="rect">
            <a:avLst/>
          </a:prstGeom>
          <a:noFill/>
          <a:ln w="9525">
            <a:noFill/>
          </a:ln>
        </p:spPr>
        <p:txBody>
          <a:bodyPr wrap="square" lIns="0" tIns="28080" rIns="0" bIns="0" anchor="t" anchorCtr="0"/>
          <a:p>
            <a:pPr lvl="0"/>
            <a:r>
              <a:rPr lang="en-GB" altLang="en-US" dirty="0"/>
              <a:t>Clique para editar o formato do texto da estrutura de tópicos</a:t>
            </a:r>
            <a:endParaRPr lang="en-GB" altLang="en-US" dirty="0"/>
          </a:p>
          <a:p>
            <a:pPr lvl="1"/>
            <a:r>
              <a:rPr lang="en-GB" altLang="en-US" dirty="0"/>
              <a:t>2.º Nível da estrutura de tópicos</a:t>
            </a:r>
            <a:endParaRPr lang="en-GB" altLang="en-US" dirty="0"/>
          </a:p>
          <a:p>
            <a:pPr lvl="2"/>
            <a:r>
              <a:rPr lang="en-GB" altLang="en-US" dirty="0"/>
              <a:t>3.º Nível da estrutura de tópicos</a:t>
            </a:r>
            <a:endParaRPr lang="en-GB" altLang="en-US" dirty="0"/>
          </a:p>
          <a:p>
            <a:pPr lvl="3"/>
            <a:r>
              <a:rPr lang="en-GB" altLang="en-US" dirty="0"/>
              <a:t>4.º Nível da estrutura de tópicos</a:t>
            </a:r>
            <a:endParaRPr lang="en-GB" altLang="en-US" dirty="0"/>
          </a:p>
          <a:p>
            <a:pPr lvl="4"/>
            <a:r>
              <a:rPr lang="en-GB" altLang="en-US" dirty="0"/>
              <a:t>5.º Nível da estrutura de tópicos</a:t>
            </a:r>
            <a:endParaRPr lang="en-GB" altLang="en-US" dirty="0"/>
          </a:p>
          <a:p>
            <a:pPr lvl="4"/>
            <a:r>
              <a:rPr lang="en-GB" altLang="en-US" dirty="0"/>
              <a:t>6.º Nível da estrutura de tópicos</a:t>
            </a:r>
            <a:endParaRPr lang="en-GB" altLang="en-US" dirty="0"/>
          </a:p>
          <a:p>
            <a:pPr lvl="4"/>
            <a:r>
              <a:rPr lang="en-GB" altLang="en-US" dirty="0"/>
              <a:t>7.º Nível da estrutura de tópicos</a:t>
            </a:r>
            <a:endParaRPr lang="en-GB" altLang="en-US" dirty="0"/>
          </a:p>
        </p:txBody>
      </p:sp>
      <p:sp>
        <p:nvSpPr>
          <p:cNvPr id="2" name="Date Placeholder 4098"/>
          <p:cNvSpPr>
            <a:spLocks noGrp="1"/>
          </p:cNvSpPr>
          <p:nvPr>
            <p:ph type="dt"/>
          </p:nvPr>
        </p:nvSpPr>
        <p:spPr>
          <a:xfrm>
            <a:off x="503238" y="6994525"/>
            <a:ext cx="2333625" cy="506413"/>
          </a:xfrm>
          <a:prstGeom prst="rect">
            <a:avLst/>
          </a:prstGeom>
          <a:noFill/>
          <a:ln w="9525">
            <a:noFill/>
          </a:ln>
        </p:spPr>
        <p:txBody>
          <a:bodyPr wrap="square" lIns="0" tIns="0" rIns="0" bIns="0" anchor="t" anchorCtr="0"/>
          <a:lstStyle>
            <a:lvl1pPr>
              <a:buFontTx/>
              <a:defRPr sz="1400">
                <a:solidFill>
                  <a:srgbClr val="FFFFFF"/>
                </a:solidFill>
                <a:latin typeface="Times New Roman" panose="02020603050405020304" pitchFamily="16" charset="0"/>
              </a:defRPr>
            </a:lvl1pPr>
          </a:lstStyle>
          <a:p>
            <a:pPr lvl="0" defTabSz="449580" eaLnBrk="1" fontAlgn="base">
              <a:lnSpc>
                <a:spcPct val="93000"/>
              </a:lnSpc>
              <a:buClrTx/>
              <a:buSzPct val="100000"/>
              <a:buNone/>
              <a:tabLst>
                <a:tab pos="723900" algn="l"/>
                <a:tab pos="1447800" algn="l"/>
                <a:tab pos="2171700" algn="l"/>
              </a:tabLst>
            </a:pPr>
            <a:endParaRPr lang="en-US" altLang="x-none" strike="noStrike" noProof="1" dirty="0" err="1"/>
          </a:p>
        </p:txBody>
      </p:sp>
      <p:sp>
        <p:nvSpPr>
          <p:cNvPr id="4100" name="Footer Placeholder 4099"/>
          <p:cNvSpPr>
            <a:spLocks noGrp="1"/>
          </p:cNvSpPr>
          <p:nvPr>
            <p:ph type="ftr"/>
          </p:nvPr>
        </p:nvSpPr>
        <p:spPr>
          <a:xfrm>
            <a:off x="3446463" y="6994525"/>
            <a:ext cx="3181350" cy="506413"/>
          </a:xfrm>
          <a:prstGeom prst="rect">
            <a:avLst/>
          </a:prstGeom>
          <a:noFill/>
          <a:ln w="9525">
            <a:noFill/>
          </a:ln>
        </p:spPr>
        <p:txBody>
          <a:bodyPr wrap="square" lIns="0" tIns="0" rIns="0" bIns="0" anchor="t" anchorCtr="0"/>
          <a:lstStyle>
            <a:lvl1pPr algn="ctr">
              <a:buFontTx/>
              <a:defRPr sz="1400">
                <a:solidFill>
                  <a:srgbClr val="FFFFFF"/>
                </a:solidFill>
                <a:latin typeface="Times New Roman" panose="02020603050405020304" pitchFamily="16" charset="0"/>
              </a:defRPr>
            </a:lvl1pPr>
          </a:lstStyle>
          <a:p>
            <a:pPr lvl="0" defTabSz="449580" eaLnBrk="1" fontAlgn="base">
              <a:lnSpc>
                <a:spcPct val="93000"/>
              </a:lnSpc>
              <a:buClrTx/>
              <a:buSzPct val="100000"/>
              <a:buNone/>
              <a:tabLst>
                <a:tab pos="723900" algn="l"/>
                <a:tab pos="1447800" algn="l"/>
                <a:tab pos="2171700" algn="l"/>
                <a:tab pos="2895600" algn="l"/>
              </a:tabLst>
            </a:pPr>
            <a:endParaRPr lang="en-US" altLang="x-none" strike="noStrike" noProof="1" dirty="0" err="1"/>
          </a:p>
        </p:txBody>
      </p:sp>
      <p:sp>
        <p:nvSpPr>
          <p:cNvPr id="4101" name="Slide Number Placeholder 4100"/>
          <p:cNvSpPr>
            <a:spLocks noGrp="1"/>
          </p:cNvSpPr>
          <p:nvPr>
            <p:ph type="sldNum"/>
          </p:nvPr>
        </p:nvSpPr>
        <p:spPr>
          <a:xfrm>
            <a:off x="7226300" y="6994525"/>
            <a:ext cx="2333625" cy="506413"/>
          </a:xfrm>
          <a:prstGeom prst="rect">
            <a:avLst/>
          </a:prstGeom>
          <a:noFill/>
          <a:ln w="9525">
            <a:noFill/>
          </a:ln>
        </p:spPr>
        <p:txBody>
          <a:bodyPr wrap="square" lIns="0" tIns="0" rIns="0" bIns="0" anchor="t" anchorCtr="0"/>
          <a:lstStyle>
            <a:lvl1pPr algn="r">
              <a:buFontTx/>
              <a:defRPr sz="1400">
                <a:solidFill>
                  <a:srgbClr val="FFFFFF"/>
                </a:solidFill>
                <a:latin typeface="Times New Roman" panose="02020603050405020304" pitchFamily="16" charset="0"/>
              </a:defRPr>
            </a:lvl1pPr>
          </a:lstStyle>
          <a:p>
            <a:pPr lvl="0" defTabSz="449580" eaLnBrk="1" fontAlgn="base">
              <a:lnSpc>
                <a:spcPct val="93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marL="0" lvl="0" indent="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mj-lt"/>
          <a:ea typeface="+mj-ea"/>
          <a:cs typeface="+mj-cs"/>
        </a:defRPr>
      </a:lvl1pPr>
      <a:lvl2pPr marL="742950" lvl="1" indent="-28575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Arial" panose="020B0604020202020204" pitchFamily="34" charset="0"/>
          <a:ea typeface="Arial Unicode MS" charset="0"/>
          <a:cs typeface="+mj-cs"/>
        </a:defRPr>
      </a:lvl2pPr>
      <a:lvl3pPr marL="1143000" lvl="2"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Arial" panose="020B0604020202020204" pitchFamily="34" charset="0"/>
          <a:ea typeface="Arial Unicode MS" charset="0"/>
          <a:cs typeface="+mj-cs"/>
        </a:defRPr>
      </a:lvl3pPr>
      <a:lvl4pPr marL="1600200" lvl="3"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Arial" panose="020B0604020202020204" pitchFamily="34" charset="0"/>
          <a:ea typeface="Arial Unicode MS" charset="0"/>
          <a:cs typeface="+mj-cs"/>
        </a:defRPr>
      </a:lvl4pPr>
      <a:lvl5pPr marL="2057400" lvl="4" indent="-228600" algn="ctr"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4400" b="1" i="0" u="none" kern="1200" baseline="0">
          <a:solidFill>
            <a:srgbClr val="FFFFFF"/>
          </a:solidFill>
          <a:latin typeface="Arial" panose="020B0604020202020204" pitchFamily="34" charset="0"/>
          <a:ea typeface="Arial Unicode MS" charset="0"/>
          <a:cs typeface="+mj-cs"/>
        </a:defRPr>
      </a:lvl5pPr>
    </p:titleStyle>
    <p:bodyStyle>
      <a:lvl1pPr marL="342900" lvl="0" indent="-342900" algn="l" defTabSz="449580" rtl="0" eaLnBrk="1" fontAlgn="base" latinLnBrk="0" hangingPunct="0">
        <a:lnSpc>
          <a:spcPct val="93000"/>
        </a:lnSpc>
        <a:spcBef>
          <a:spcPct val="0"/>
        </a:spcBef>
        <a:spcAft>
          <a:spcPts val="1415"/>
        </a:spcAft>
        <a:buClr>
          <a:srgbClr val="000000"/>
        </a:buClr>
        <a:buSzPct val="100000"/>
        <a:buFont typeface="Times New Roman" panose="02020603050405020304" pitchFamily="16" charset="0"/>
        <a:buNone/>
        <a:defRPr sz="3200" b="0" i="0" u="none" kern="1200" baseline="0">
          <a:solidFill>
            <a:srgbClr val="FFFFFF"/>
          </a:solidFill>
          <a:latin typeface="+mn-lt"/>
          <a:ea typeface="+mn-ea"/>
          <a:cs typeface="+mn-cs"/>
        </a:defRPr>
      </a:lvl1pPr>
      <a:lvl2pPr marL="742950" lvl="1" indent="-285750" algn="l" defTabSz="449580" rtl="0" eaLnBrk="1" fontAlgn="base" latinLnBrk="0" hangingPunct="0">
        <a:lnSpc>
          <a:spcPct val="93000"/>
        </a:lnSpc>
        <a:spcBef>
          <a:spcPct val="0"/>
        </a:spcBef>
        <a:spcAft>
          <a:spcPts val="1140"/>
        </a:spcAft>
        <a:buClr>
          <a:srgbClr val="000000"/>
        </a:buClr>
        <a:buSzPct val="100000"/>
        <a:buFont typeface="Times New Roman" panose="02020603050405020304" pitchFamily="16" charset="0"/>
        <a:buNone/>
        <a:defRPr sz="2800" b="0" i="0" u="none" kern="1200" baseline="0">
          <a:solidFill>
            <a:srgbClr val="FFFFFF"/>
          </a:solidFill>
          <a:latin typeface="Arial" panose="020B0604020202020204" pitchFamily="34" charset="0"/>
          <a:ea typeface="Arial Unicode MS" charset="0"/>
          <a:cs typeface="+mn-cs"/>
        </a:defRPr>
      </a:lvl2pPr>
      <a:lvl3pPr marL="1143000" lvl="2" indent="-228600" algn="l" defTabSz="449580" rtl="0" eaLnBrk="1" fontAlgn="base" latinLnBrk="0" hangingPunct="0">
        <a:lnSpc>
          <a:spcPct val="93000"/>
        </a:lnSpc>
        <a:spcBef>
          <a:spcPct val="0"/>
        </a:spcBef>
        <a:spcAft>
          <a:spcPts val="850"/>
        </a:spcAft>
        <a:buClr>
          <a:srgbClr val="000000"/>
        </a:buClr>
        <a:buSzPct val="100000"/>
        <a:buFont typeface="Times New Roman" panose="02020603050405020304" pitchFamily="16" charset="0"/>
        <a:buNone/>
        <a:defRPr sz="2400" b="0" i="0" u="none" kern="1200" baseline="0">
          <a:solidFill>
            <a:srgbClr val="FFFFFF"/>
          </a:solidFill>
          <a:latin typeface="Arial" panose="020B0604020202020204" pitchFamily="34" charset="0"/>
          <a:ea typeface="Arial Unicode MS" charset="0"/>
          <a:cs typeface="+mn-cs"/>
        </a:defRPr>
      </a:lvl3pPr>
      <a:lvl4pPr marL="1600200" lvl="3" indent="-228600" algn="l" defTabSz="449580" rtl="0" eaLnBrk="1" fontAlgn="base" latinLnBrk="0" hangingPunct="0">
        <a:lnSpc>
          <a:spcPct val="93000"/>
        </a:lnSpc>
        <a:spcBef>
          <a:spcPct val="0"/>
        </a:spcBef>
        <a:spcAft>
          <a:spcPts val="565"/>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4pPr>
      <a:lvl5pPr marL="2057400" lvl="4"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5pPr>
      <a:lvl6pPr marL="2514600" lvl="5"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6pPr>
      <a:lvl7pPr marL="2971800" lvl="6"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7pPr>
      <a:lvl8pPr marL="3429000" lvl="7"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8pPr>
      <a:lvl9pPr marL="3886200" lvl="8" indent="-228600" algn="l" defTabSz="449580" rtl="0" eaLnBrk="1" fontAlgn="base" latinLnBrk="0" hangingPunct="0">
        <a:lnSpc>
          <a:spcPct val="93000"/>
        </a:lnSpc>
        <a:spcBef>
          <a:spcPct val="0"/>
        </a:spcBef>
        <a:spcAft>
          <a:spcPts val="290"/>
        </a:spcAft>
        <a:buClr>
          <a:srgbClr val="000000"/>
        </a:buClr>
        <a:buSzPct val="100000"/>
        <a:buFont typeface="Times New Roman" panose="02020603050405020304" pitchFamily="16" charset="0"/>
        <a:buNone/>
        <a:defRPr sz="2000" b="0" i="0" u="none" kern="1200" baseline="0">
          <a:solidFill>
            <a:srgbClr val="FFFFFF"/>
          </a:solidFill>
          <a:latin typeface="Arial" panose="020B0604020202020204" pitchFamily="34" charset="0"/>
          <a:ea typeface="Arial Unicode MS" charset="0"/>
          <a:cs typeface="+mn-cs"/>
        </a:defRPr>
      </a:lvl9pPr>
    </p:bodyStyle>
    <p:otherStyle>
      <a:lvl1pPr marL="0" lvl="0" indent="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mn-lt"/>
          <a:ea typeface="+mn-ea"/>
          <a:cs typeface="+mn-cs"/>
        </a:defRPr>
      </a:lvl1pPr>
      <a:lvl2pPr marL="742950" lvl="1" indent="-28575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2pPr>
      <a:lvl3pPr marL="1143000" lvl="2"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3pPr>
      <a:lvl4pPr marL="1600200" lvl="3"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4pPr>
      <a:lvl5pPr marL="2057400" lvl="4"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5pPr>
      <a:lvl6pPr marL="2286000" lvl="5"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6pPr>
      <a:lvl7pPr marL="2743200" lvl="6"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7pPr>
      <a:lvl8pPr marL="3200400" lvl="7"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8pPr>
      <a:lvl9pPr marL="3657600" lvl="8"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122" name="Title 5120"/>
          <p:cNvSpPr>
            <a:spLocks noGrp="1"/>
          </p:cNvSpPr>
          <p:nvPr>
            <p:ph type="title"/>
          </p:nvPr>
        </p:nvSpPr>
        <p:spPr>
          <a:xfrm>
            <a:off x="503238" y="1588"/>
            <a:ext cx="9034462" cy="1830387"/>
          </a:xfrm>
          <a:prstGeom prst="rect">
            <a:avLst/>
          </a:prstGeom>
          <a:noFill/>
          <a:ln w="9525">
            <a:noFill/>
          </a:ln>
        </p:spPr>
        <p:txBody>
          <a:bodyPr wrap="square" lIns="90000" tIns="46800" rIns="90000" bIns="46800" anchor="ctr" anchorCtr="0"/>
          <a:p>
            <a:pPr lvl="0"/>
            <a:r>
              <a:rPr lang="en-GB" altLang="en-US" dirty="0"/>
              <a:t>Clique para editar o formato do texto do título</a:t>
            </a:r>
            <a:endParaRPr lang="en-GB" altLang="en-US" dirty="0"/>
          </a:p>
        </p:txBody>
      </p:sp>
      <p:sp>
        <p:nvSpPr>
          <p:cNvPr id="5123" name="Text Placeholder 5121"/>
          <p:cNvSpPr>
            <a:spLocks noGrp="1"/>
          </p:cNvSpPr>
          <p:nvPr>
            <p:ph type="body"/>
          </p:nvPr>
        </p:nvSpPr>
        <p:spPr>
          <a:xfrm>
            <a:off x="503238" y="1763713"/>
            <a:ext cx="9034462" cy="5037137"/>
          </a:xfrm>
          <a:prstGeom prst="rect">
            <a:avLst/>
          </a:prstGeom>
          <a:noFill/>
          <a:ln w="9525">
            <a:noFill/>
          </a:ln>
        </p:spPr>
        <p:txBody>
          <a:bodyPr wrap="square" lIns="90000" tIns="46800" rIns="90000" bIns="46800" anchor="t" anchorCtr="0"/>
          <a:p>
            <a:pPr lvl="0"/>
            <a:r>
              <a:rPr lang="en-GB" altLang="en-US" dirty="0"/>
              <a:t>Clique para editar o formato do texto da estrutura de tópicos</a:t>
            </a:r>
            <a:endParaRPr lang="en-GB" altLang="en-US" dirty="0"/>
          </a:p>
          <a:p>
            <a:pPr lvl="1"/>
            <a:r>
              <a:rPr lang="en-GB" altLang="en-US" dirty="0"/>
              <a:t>2.º Nível da estrutura de tópicos</a:t>
            </a:r>
            <a:endParaRPr lang="en-GB" altLang="en-US" dirty="0"/>
          </a:p>
          <a:p>
            <a:pPr lvl="2"/>
            <a:r>
              <a:rPr lang="en-GB" altLang="en-US" dirty="0"/>
              <a:t>3.º Nível da estrutura de tópicos</a:t>
            </a:r>
            <a:endParaRPr lang="en-GB" altLang="en-US" dirty="0"/>
          </a:p>
          <a:p>
            <a:pPr lvl="3"/>
            <a:r>
              <a:rPr lang="en-GB" altLang="en-US" dirty="0"/>
              <a:t>4.º Nível da estrutura de tópicos</a:t>
            </a:r>
            <a:endParaRPr lang="en-GB" altLang="en-US" dirty="0"/>
          </a:p>
          <a:p>
            <a:pPr lvl="4"/>
            <a:r>
              <a:rPr lang="en-GB" altLang="en-US" dirty="0"/>
              <a:t>5.º Nível da estrutura de tópicos</a:t>
            </a:r>
            <a:endParaRPr lang="en-GB" altLang="en-US" dirty="0"/>
          </a:p>
          <a:p>
            <a:pPr lvl="4"/>
            <a:r>
              <a:rPr lang="en-GB" altLang="en-US" dirty="0"/>
              <a:t>6.º Nível da estrutura de tópicos</a:t>
            </a:r>
            <a:endParaRPr lang="en-GB" altLang="en-US" dirty="0"/>
          </a:p>
          <a:p>
            <a:pPr lvl="4"/>
            <a:r>
              <a:rPr lang="en-GB" altLang="en-US" dirty="0"/>
              <a:t>7.º Nível da estrutura de tópicos</a:t>
            </a:r>
            <a:endParaRPr lang="en-GB" altLang="en-US" dirty="0"/>
          </a:p>
        </p:txBody>
      </p:sp>
      <p:sp>
        <p:nvSpPr>
          <p:cNvPr id="5124" name="Text Box 5122"/>
          <p:cNvSpPr txBox="1"/>
          <p:nvPr/>
        </p:nvSpPr>
        <p:spPr>
          <a:xfrm>
            <a:off x="503238" y="6884988"/>
            <a:ext cx="2347912" cy="522287"/>
          </a:xfrm>
          <a:prstGeom prst="rect">
            <a:avLst/>
          </a:prstGeom>
          <a:noFill/>
          <a:ln w="9525">
            <a:noFill/>
          </a:ln>
        </p:spPr>
        <p:txBody>
          <a:bodyPr anchor="t" anchorCtr="0"/>
          <a:p>
            <a:pPr lvl="0" hangingPunct="0"/>
            <a:endParaRPr lang="en-US" altLang="zh-CN">
              <a:latin typeface="Arial" panose="020B0604020202020204" pitchFamily="34" charset="0"/>
            </a:endParaRPr>
          </a:p>
        </p:txBody>
      </p:sp>
      <p:sp>
        <p:nvSpPr>
          <p:cNvPr id="5125" name="Text Box 5123"/>
          <p:cNvSpPr txBox="1"/>
          <p:nvPr/>
        </p:nvSpPr>
        <p:spPr>
          <a:xfrm>
            <a:off x="3443288" y="6884988"/>
            <a:ext cx="3189287" cy="522287"/>
          </a:xfrm>
          <a:prstGeom prst="rect">
            <a:avLst/>
          </a:prstGeom>
          <a:noFill/>
          <a:ln w="9525">
            <a:noFill/>
          </a:ln>
        </p:spPr>
        <p:txBody>
          <a:bodyPr anchor="t" anchorCtr="0"/>
          <a:p>
            <a:pPr lvl="0" hangingPunct="0"/>
            <a:endParaRPr lang="en-US" altLang="zh-CN">
              <a:latin typeface="Arial" panose="020B0604020202020204" pitchFamily="34" charset="0"/>
            </a:endParaRPr>
          </a:p>
        </p:txBody>
      </p:sp>
      <p:sp>
        <p:nvSpPr>
          <p:cNvPr id="2" name="Slide Number Placeholder 5124"/>
          <p:cNvSpPr>
            <a:spLocks noGrp="1"/>
          </p:cNvSpPr>
          <p:nvPr>
            <p:ph type="sldNum"/>
          </p:nvPr>
        </p:nvSpPr>
        <p:spPr>
          <a:xfrm>
            <a:off x="7223125" y="6884988"/>
            <a:ext cx="2314575" cy="500063"/>
          </a:xfrm>
          <a:prstGeom prst="rect">
            <a:avLst/>
          </a:prstGeom>
          <a:noFill/>
          <a:ln w="9525">
            <a:noFill/>
          </a:ln>
        </p:spPr>
        <p:txBody>
          <a:bodyPr wrap="square" lIns="90000" tIns="46800" rIns="90000" bIns="46800" anchor="t" anchorCtr="0"/>
          <a:lstStyle>
            <a:lvl1pPr>
              <a:buFontTx/>
              <a:defRPr sz="2400">
                <a:solidFill>
                  <a:srgbClr val="FFFFFF"/>
                </a:solidFill>
                <a:latin typeface="Times New Roman" panose="02020603050405020304" pitchFamily="16" charset="0"/>
              </a:defRPr>
            </a:lvl1pPr>
          </a:lstStyle>
          <a:p>
            <a:pPr lvl="0" defTabSz="449580" eaLnBrk="1" fontAlgn="base" hangingPunct="1">
              <a:lnSpc>
                <a:spcPct val="100000"/>
              </a:lnSpc>
              <a:buClrTx/>
              <a:buSzPct val="100000"/>
              <a:buNone/>
              <a:tabLst>
                <a:tab pos="723900" algn="l"/>
                <a:tab pos="1447800" algn="l"/>
                <a:tab pos="2171700" algn="l"/>
              </a:tabLst>
            </a:pPr>
            <a:fld id="{9A0DB2DC-4C9A-4742-B13C-FB6460FD3503}" type="slidenum">
              <a:rPr lang="en-US" altLang="x-none" strike="noStrike" noProof="1" dirty="0" err="1">
                <a:latin typeface="Times New Roman" panose="02020603050405020304" pitchFamily="16" charset="0"/>
                <a:ea typeface="+mn-ea"/>
                <a:cs typeface="+mn-cs"/>
              </a:rPr>
            </a:fld>
            <a:endParaRPr lang="en-US" altLang="x-none" strike="noStrike" noProof="1" dirty="0" err="1"/>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marL="0" lvl="0" indent="0" algn="ctr" defTabSz="449580" rtl="0" eaLnBrk="0" fontAlgn="base" latinLnBrk="0" hangingPunct="0">
        <a:lnSpc>
          <a:spcPct val="100000"/>
        </a:lnSpc>
        <a:spcBef>
          <a:spcPct val="0"/>
        </a:spcBef>
        <a:spcAft>
          <a:spcPct val="0"/>
        </a:spcAft>
        <a:buClr>
          <a:srgbClr val="000000"/>
        </a:buClr>
        <a:buSzPct val="100000"/>
        <a:buFont typeface="Times New Roman" panose="02020603050405020304" pitchFamily="16" charset="0"/>
        <a:buNone/>
        <a:defRPr sz="5700" b="0" i="0" u="none" kern="1200" baseline="0">
          <a:solidFill>
            <a:srgbClr val="000000"/>
          </a:solidFill>
          <a:latin typeface="+mj-lt"/>
          <a:ea typeface="+mj-ea"/>
          <a:cs typeface="+mj-cs"/>
        </a:defRPr>
      </a:lvl1pPr>
      <a:lvl2pPr marL="742950" lvl="1" indent="-285750" algn="ctr" defTabSz="449580" rtl="0" eaLnBrk="0" fontAlgn="base" latinLnBrk="0" hangingPunct="0">
        <a:lnSpc>
          <a:spcPct val="100000"/>
        </a:lnSpc>
        <a:spcBef>
          <a:spcPct val="0"/>
        </a:spcBef>
        <a:spcAft>
          <a:spcPct val="0"/>
        </a:spcAft>
        <a:buClr>
          <a:srgbClr val="000000"/>
        </a:buClr>
        <a:buSzPct val="100000"/>
        <a:buFont typeface="Times New Roman" panose="02020603050405020304" pitchFamily="16" charset="0"/>
        <a:buNone/>
        <a:defRPr sz="5700" b="0" i="0" u="none" kern="1200" baseline="0">
          <a:solidFill>
            <a:srgbClr val="000000"/>
          </a:solidFill>
          <a:latin typeface="Arial" panose="020B0604020202020204" pitchFamily="34" charset="0"/>
          <a:ea typeface="Arial Unicode MS" charset="0"/>
          <a:cs typeface="+mj-cs"/>
        </a:defRPr>
      </a:lvl2pPr>
      <a:lvl3pPr marL="1143000" lvl="2" indent="-228600" algn="ctr" defTabSz="449580" rtl="0" eaLnBrk="0" fontAlgn="base" latinLnBrk="0" hangingPunct="0">
        <a:lnSpc>
          <a:spcPct val="100000"/>
        </a:lnSpc>
        <a:spcBef>
          <a:spcPct val="0"/>
        </a:spcBef>
        <a:spcAft>
          <a:spcPct val="0"/>
        </a:spcAft>
        <a:buClr>
          <a:srgbClr val="000000"/>
        </a:buClr>
        <a:buSzPct val="100000"/>
        <a:buFont typeface="Times New Roman" panose="02020603050405020304" pitchFamily="16" charset="0"/>
        <a:buNone/>
        <a:defRPr sz="5700" b="0" i="0" u="none" kern="1200" baseline="0">
          <a:solidFill>
            <a:srgbClr val="000000"/>
          </a:solidFill>
          <a:latin typeface="Arial" panose="020B0604020202020204" pitchFamily="34" charset="0"/>
          <a:ea typeface="Arial Unicode MS" charset="0"/>
          <a:cs typeface="+mj-cs"/>
        </a:defRPr>
      </a:lvl3pPr>
      <a:lvl4pPr marL="1600200" lvl="3" indent="-228600" algn="ctr" defTabSz="449580" rtl="0" eaLnBrk="0" fontAlgn="base" latinLnBrk="0" hangingPunct="0">
        <a:lnSpc>
          <a:spcPct val="100000"/>
        </a:lnSpc>
        <a:spcBef>
          <a:spcPct val="0"/>
        </a:spcBef>
        <a:spcAft>
          <a:spcPct val="0"/>
        </a:spcAft>
        <a:buClr>
          <a:srgbClr val="000000"/>
        </a:buClr>
        <a:buSzPct val="100000"/>
        <a:buFont typeface="Times New Roman" panose="02020603050405020304" pitchFamily="16" charset="0"/>
        <a:buNone/>
        <a:defRPr sz="5700" b="0" i="0" u="none" kern="1200" baseline="0">
          <a:solidFill>
            <a:srgbClr val="000000"/>
          </a:solidFill>
          <a:latin typeface="Arial" panose="020B0604020202020204" pitchFamily="34" charset="0"/>
          <a:ea typeface="Arial Unicode MS" charset="0"/>
          <a:cs typeface="+mj-cs"/>
        </a:defRPr>
      </a:lvl4pPr>
      <a:lvl5pPr marL="2057400" lvl="4" indent="-228600" algn="ctr" defTabSz="449580" rtl="0" eaLnBrk="0" fontAlgn="base" latinLnBrk="0" hangingPunct="0">
        <a:lnSpc>
          <a:spcPct val="100000"/>
        </a:lnSpc>
        <a:spcBef>
          <a:spcPct val="0"/>
        </a:spcBef>
        <a:spcAft>
          <a:spcPct val="0"/>
        </a:spcAft>
        <a:buClr>
          <a:srgbClr val="000000"/>
        </a:buClr>
        <a:buSzPct val="100000"/>
        <a:buFont typeface="Times New Roman" panose="02020603050405020304" pitchFamily="16" charset="0"/>
        <a:buNone/>
        <a:defRPr sz="5700" b="0" i="0" u="none" kern="1200" baseline="0">
          <a:solidFill>
            <a:srgbClr val="000000"/>
          </a:solidFill>
          <a:latin typeface="Arial" panose="020B0604020202020204" pitchFamily="34" charset="0"/>
          <a:ea typeface="Arial Unicode MS" charset="0"/>
          <a:cs typeface="+mj-cs"/>
        </a:defRPr>
      </a:lvl5pPr>
    </p:titleStyle>
    <p:bodyStyle>
      <a:lvl1pPr marL="342900" lvl="0" indent="-342900" algn="l" defTabSz="449580" rtl="0" eaLnBrk="0" fontAlgn="base" latinLnBrk="0" hangingPunct="0">
        <a:lnSpc>
          <a:spcPct val="100000"/>
        </a:lnSpc>
        <a:spcBef>
          <a:spcPts val="890"/>
        </a:spcBef>
        <a:spcAft>
          <a:spcPct val="0"/>
        </a:spcAft>
        <a:buClr>
          <a:srgbClr val="000000"/>
        </a:buClr>
        <a:buSzPct val="100000"/>
        <a:buFont typeface="Times New Roman" panose="02020603050405020304" pitchFamily="16" charset="0"/>
        <a:buNone/>
        <a:defRPr sz="3500" b="0" i="0" u="none" kern="1200" baseline="0">
          <a:solidFill>
            <a:srgbClr val="000000"/>
          </a:solidFill>
          <a:latin typeface="+mn-lt"/>
          <a:ea typeface="+mn-ea"/>
          <a:cs typeface="+mn-cs"/>
        </a:defRPr>
      </a:lvl1pPr>
      <a:lvl2pPr marL="742950" lvl="1" indent="-285750" algn="l" defTabSz="449580" rtl="0" eaLnBrk="0" fontAlgn="base" latinLnBrk="0" hangingPunct="0">
        <a:lnSpc>
          <a:spcPct val="100000"/>
        </a:lnSpc>
        <a:spcBef>
          <a:spcPts val="775"/>
        </a:spcBef>
        <a:spcAft>
          <a:spcPct val="0"/>
        </a:spcAft>
        <a:buClr>
          <a:srgbClr val="000000"/>
        </a:buClr>
        <a:buSzPct val="100000"/>
        <a:buFont typeface="Times New Roman" panose="02020603050405020304" pitchFamily="16" charset="0"/>
        <a:buNone/>
        <a:defRPr sz="3100" b="0" i="0" u="none" kern="1200" baseline="0">
          <a:solidFill>
            <a:srgbClr val="000000"/>
          </a:solidFill>
          <a:latin typeface="Arial" panose="020B0604020202020204" pitchFamily="34" charset="0"/>
          <a:ea typeface="Arial Unicode MS" charset="0"/>
          <a:cs typeface="+mn-cs"/>
        </a:defRPr>
      </a:lvl2pPr>
      <a:lvl3pPr marL="1143000" lvl="2" indent="-228600" algn="l" defTabSz="449580" rtl="0" eaLnBrk="0" fontAlgn="base" latinLnBrk="0" hangingPunct="0">
        <a:lnSpc>
          <a:spcPct val="100000"/>
        </a:lnSpc>
        <a:spcBef>
          <a:spcPts val="665"/>
        </a:spcBef>
        <a:spcAft>
          <a:spcPct val="0"/>
        </a:spcAft>
        <a:buClr>
          <a:srgbClr val="000000"/>
        </a:buClr>
        <a:buSzPct val="100000"/>
        <a:buFont typeface="Times New Roman" panose="02020603050405020304" pitchFamily="16" charset="0"/>
        <a:buNone/>
        <a:defRPr sz="2700" b="0" i="0" u="none" kern="1200" baseline="0">
          <a:solidFill>
            <a:srgbClr val="000000"/>
          </a:solidFill>
          <a:latin typeface="Arial" panose="020B0604020202020204" pitchFamily="34" charset="0"/>
          <a:ea typeface="Arial Unicode MS" charset="0"/>
          <a:cs typeface="+mn-cs"/>
        </a:defRPr>
      </a:lvl3pPr>
      <a:lvl4pPr marL="1600200" lvl="3" indent="-228600" algn="l" defTabSz="449580" rtl="0" eaLnBrk="0" fontAlgn="base" latinLnBrk="0" hangingPunct="0">
        <a:lnSpc>
          <a:spcPct val="100000"/>
        </a:lnSpc>
        <a:spcBef>
          <a:spcPts val="550"/>
        </a:spcBef>
        <a:spcAft>
          <a:spcPct val="0"/>
        </a:spcAft>
        <a:buClr>
          <a:srgbClr val="000000"/>
        </a:buClr>
        <a:buSzPct val="100000"/>
        <a:buFont typeface="Times New Roman" panose="02020603050405020304" pitchFamily="16" charset="0"/>
        <a:buNone/>
        <a:defRPr sz="2200" b="0" i="0" u="none" kern="1200" baseline="0">
          <a:solidFill>
            <a:srgbClr val="000000"/>
          </a:solidFill>
          <a:latin typeface="Arial" panose="020B0604020202020204" pitchFamily="34" charset="0"/>
          <a:ea typeface="Arial Unicode MS" charset="0"/>
          <a:cs typeface="+mn-cs"/>
        </a:defRPr>
      </a:lvl4pPr>
      <a:lvl5pPr marL="2057400" lvl="4" indent="-228600" algn="l" defTabSz="449580" rtl="0" eaLnBrk="0" fontAlgn="base" latinLnBrk="0" hangingPunct="0">
        <a:lnSpc>
          <a:spcPct val="100000"/>
        </a:lnSpc>
        <a:spcBef>
          <a:spcPts val="550"/>
        </a:spcBef>
        <a:spcAft>
          <a:spcPct val="0"/>
        </a:spcAft>
        <a:buClr>
          <a:srgbClr val="000000"/>
        </a:buClr>
        <a:buSzPct val="100000"/>
        <a:buFont typeface="Times New Roman" panose="02020603050405020304" pitchFamily="16" charset="0"/>
        <a:buNone/>
        <a:defRPr sz="2200" b="0" i="0" u="none" kern="1200" baseline="0">
          <a:solidFill>
            <a:srgbClr val="000000"/>
          </a:solidFill>
          <a:latin typeface="Arial" panose="020B0604020202020204" pitchFamily="34" charset="0"/>
          <a:ea typeface="Arial Unicode MS" charset="0"/>
          <a:cs typeface="+mn-cs"/>
        </a:defRPr>
      </a:lvl5pPr>
      <a:lvl6pPr marL="2514600" lvl="5" indent="-228600" algn="l" defTabSz="449580" rtl="0" eaLnBrk="0" fontAlgn="base" latinLnBrk="0" hangingPunct="0">
        <a:lnSpc>
          <a:spcPct val="100000"/>
        </a:lnSpc>
        <a:spcBef>
          <a:spcPts val="550"/>
        </a:spcBef>
        <a:spcAft>
          <a:spcPct val="0"/>
        </a:spcAft>
        <a:buClr>
          <a:srgbClr val="000000"/>
        </a:buClr>
        <a:buSzPct val="100000"/>
        <a:buFont typeface="Times New Roman" panose="02020603050405020304" pitchFamily="16" charset="0"/>
        <a:buNone/>
        <a:defRPr sz="2200" b="0" i="0" u="none" kern="1200" baseline="0">
          <a:solidFill>
            <a:srgbClr val="000000"/>
          </a:solidFill>
          <a:latin typeface="Arial" panose="020B0604020202020204" pitchFamily="34" charset="0"/>
          <a:ea typeface="Arial Unicode MS" charset="0"/>
          <a:cs typeface="+mn-cs"/>
        </a:defRPr>
      </a:lvl6pPr>
      <a:lvl7pPr marL="2971800" lvl="6" indent="-228600" algn="l" defTabSz="449580" rtl="0" eaLnBrk="0" fontAlgn="base" latinLnBrk="0" hangingPunct="0">
        <a:lnSpc>
          <a:spcPct val="100000"/>
        </a:lnSpc>
        <a:spcBef>
          <a:spcPts val="550"/>
        </a:spcBef>
        <a:spcAft>
          <a:spcPct val="0"/>
        </a:spcAft>
        <a:buClr>
          <a:srgbClr val="000000"/>
        </a:buClr>
        <a:buSzPct val="100000"/>
        <a:buFont typeface="Times New Roman" panose="02020603050405020304" pitchFamily="16" charset="0"/>
        <a:buNone/>
        <a:defRPr sz="2200" b="0" i="0" u="none" kern="1200" baseline="0">
          <a:solidFill>
            <a:srgbClr val="000000"/>
          </a:solidFill>
          <a:latin typeface="Arial" panose="020B0604020202020204" pitchFamily="34" charset="0"/>
          <a:ea typeface="Arial Unicode MS" charset="0"/>
          <a:cs typeface="+mn-cs"/>
        </a:defRPr>
      </a:lvl7pPr>
      <a:lvl8pPr marL="3429000" lvl="7" indent="-228600" algn="l" defTabSz="449580" rtl="0" eaLnBrk="0" fontAlgn="base" latinLnBrk="0" hangingPunct="0">
        <a:lnSpc>
          <a:spcPct val="100000"/>
        </a:lnSpc>
        <a:spcBef>
          <a:spcPts val="550"/>
        </a:spcBef>
        <a:spcAft>
          <a:spcPct val="0"/>
        </a:spcAft>
        <a:buClr>
          <a:srgbClr val="000000"/>
        </a:buClr>
        <a:buSzPct val="100000"/>
        <a:buFont typeface="Times New Roman" panose="02020603050405020304" pitchFamily="16" charset="0"/>
        <a:buNone/>
        <a:defRPr sz="2200" b="0" i="0" u="none" kern="1200" baseline="0">
          <a:solidFill>
            <a:srgbClr val="000000"/>
          </a:solidFill>
          <a:latin typeface="Arial" panose="020B0604020202020204" pitchFamily="34" charset="0"/>
          <a:ea typeface="Arial Unicode MS" charset="0"/>
          <a:cs typeface="+mn-cs"/>
        </a:defRPr>
      </a:lvl8pPr>
      <a:lvl9pPr marL="3886200" lvl="8" indent="-228600" algn="l" defTabSz="449580" rtl="0" eaLnBrk="0" fontAlgn="base" latinLnBrk="0" hangingPunct="0">
        <a:lnSpc>
          <a:spcPct val="100000"/>
        </a:lnSpc>
        <a:spcBef>
          <a:spcPts val="550"/>
        </a:spcBef>
        <a:spcAft>
          <a:spcPct val="0"/>
        </a:spcAft>
        <a:buClr>
          <a:srgbClr val="000000"/>
        </a:buClr>
        <a:buSzPct val="100000"/>
        <a:buFont typeface="Times New Roman" panose="02020603050405020304" pitchFamily="16" charset="0"/>
        <a:buNone/>
        <a:defRPr sz="2200" b="0" i="0" u="none" kern="1200" baseline="0">
          <a:solidFill>
            <a:srgbClr val="000000"/>
          </a:solidFill>
          <a:latin typeface="Arial" panose="020B0604020202020204" pitchFamily="34" charset="0"/>
          <a:ea typeface="Arial Unicode MS" charset="0"/>
          <a:cs typeface="+mn-cs"/>
        </a:defRPr>
      </a:lvl9pPr>
    </p:bodyStyle>
    <p:otherStyle>
      <a:lvl1pPr marL="0" lvl="0" indent="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mn-lt"/>
          <a:ea typeface="+mn-ea"/>
          <a:cs typeface="+mn-cs"/>
        </a:defRPr>
      </a:lvl1pPr>
      <a:lvl2pPr marL="742950" lvl="1" indent="-28575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2pPr>
      <a:lvl3pPr marL="1143000" lvl="2"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3pPr>
      <a:lvl4pPr marL="1600200" lvl="3"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4pPr>
      <a:lvl5pPr marL="2057400" lvl="4"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5pPr>
      <a:lvl6pPr marL="2286000" lvl="5"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6pPr>
      <a:lvl7pPr marL="2743200" lvl="6"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7pPr>
      <a:lvl8pPr marL="3200400" lvl="7"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8pPr>
      <a:lvl9pPr marL="3657600" lvl="8"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Arial Unicode MS" charset="0"/>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6.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2.xml"/><Relationship Id="rId2" Type="http://schemas.openxmlformats.org/officeDocument/2006/relationships/image" Target="../media/image11.jpe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7.xml"/><Relationship Id="rId2" Type="http://schemas.openxmlformats.org/officeDocument/2006/relationships/image" Target="../media/image13.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52.xml"/><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openxmlformats.org/officeDocument/2006/relationships/image" Target="../media/image8.jpeg"/><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19.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47.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9.xml"/><Relationship Id="rId1" Type="http://schemas.openxmlformats.org/officeDocument/2006/relationships/image" Target="../media/image45.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49.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49.xml"/><Relationship Id="rId2" Type="http://schemas.openxmlformats.org/officeDocument/2006/relationships/image" Target="../media/image49.png"/><Relationship Id="rId1"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7.xml"/><Relationship Id="rId1" Type="http://schemas.openxmlformats.org/officeDocument/2006/relationships/image" Target="../media/image50.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47.xml"/><Relationship Id="rId2" Type="http://schemas.openxmlformats.org/officeDocument/2006/relationships/image" Target="../media/image52.jpeg"/><Relationship Id="rId1"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7.xml"/><Relationship Id="rId1" Type="http://schemas.openxmlformats.org/officeDocument/2006/relationships/image" Target="../media/image53.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47.xml"/><Relationship Id="rId2" Type="http://schemas.openxmlformats.org/officeDocument/2006/relationships/hyperlink" Target="../../../../../../../../../../../../../../../../../../../Videos/OndasGravita.mp4" TargetMode="External"/><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7.xml"/><Relationship Id="rId1" Type="http://schemas.openxmlformats.org/officeDocument/2006/relationships/image" Target="../media/image55.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47.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7.xml"/><Relationship Id="rId1"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7.xml"/><Relationship Id="rId1"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7.xml"/><Relationship Id="rId1"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7.xml"/><Relationship Id="rId1" Type="http://schemas.openxmlformats.org/officeDocument/2006/relationships/image" Target="../media/image62.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47.xml"/><Relationship Id="rId2" Type="http://schemas.openxmlformats.org/officeDocument/2006/relationships/image" Target="../media/image64.jpeg"/><Relationship Id="rId1" Type="http://schemas.openxmlformats.org/officeDocument/2006/relationships/image" Target="../media/image6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image" Target="../media/image65.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66.pn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2.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52.xml"/><Relationship Id="rId2" Type="http://schemas.openxmlformats.org/officeDocument/2006/relationships/image" Target="../media/image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2.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7170" name="Text Box 7168"/>
          <p:cNvSpPr txBox="1"/>
          <p:nvPr/>
        </p:nvSpPr>
        <p:spPr>
          <a:xfrm>
            <a:off x="369888" y="155575"/>
            <a:ext cx="9453562" cy="839788"/>
          </a:xfrm>
          <a:prstGeom prst="rect">
            <a:avLst/>
          </a:prstGeom>
          <a:noFill/>
          <a:ln w="9525">
            <a:noFill/>
          </a:ln>
        </p:spPr>
        <p:txBody>
          <a:bodyPr wrap="square" lIns="90000" tIns="46800" rIns="90000" bIns="46800" anchor="ctr" anchorCtr="0"/>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en-US" altLang="x-none" sz="2800" dirty="0" err="1">
                <a:solidFill>
                  <a:srgbClr val="FF0000"/>
                </a:solidFill>
                <a:latin typeface="Tims new roman" charset="0"/>
              </a:rPr>
              <a:t>Big-Bang  </a:t>
            </a:r>
            <a:endParaRPr lang="en-US" altLang="x-none" sz="2800" dirty="0" err="1">
              <a:solidFill>
                <a:srgbClr val="FF0000"/>
              </a:solidFill>
              <a:latin typeface="Tims new roman" charset="0"/>
              <a:ea typeface="Tims new roman" charset="0"/>
            </a:endParaRPr>
          </a:p>
        </p:txBody>
      </p:sp>
      <p:pic>
        <p:nvPicPr>
          <p:cNvPr id="7171" name="Picture 7169"/>
          <p:cNvPicPr>
            <a:picLocks noChangeAspect="1"/>
          </p:cNvPicPr>
          <p:nvPr/>
        </p:nvPicPr>
        <p:blipFill>
          <a:blip r:embed="rId1"/>
          <a:stretch>
            <a:fillRect/>
          </a:stretch>
        </p:blipFill>
        <p:spPr>
          <a:xfrm>
            <a:off x="576263" y="863600"/>
            <a:ext cx="8640762" cy="6191250"/>
          </a:xfrm>
          <a:prstGeom prst="rect">
            <a:avLst/>
          </a:prstGeom>
          <a:noFill/>
          <a:ln w="9525">
            <a:noFill/>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5602" name="Text Box 16384"/>
          <p:cNvSpPr txBox="1"/>
          <p:nvPr/>
        </p:nvSpPr>
        <p:spPr>
          <a:xfrm>
            <a:off x="503238" y="173038"/>
            <a:ext cx="9107487" cy="758825"/>
          </a:xfrm>
          <a:prstGeom prst="rect">
            <a:avLst/>
          </a:prstGeom>
          <a:noFill/>
          <a:ln w="9525">
            <a:noFill/>
          </a:ln>
        </p:spPr>
        <p:txBody>
          <a:bodyPr wrap="square" lIns="90000" tIns="46800" rIns="90000" bIns="46800" anchor="ctr" anchorCtr="0"/>
          <a:p>
            <a:pPr algn="ctr" defTabSz="44958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u="sng" dirty="0" err="1">
                <a:solidFill>
                  <a:srgbClr val="0000FF"/>
                </a:solidFill>
                <a:latin typeface="PT Sans" pitchFamily="32" charset="0"/>
              </a:rPr>
              <a:t>1</a:t>
            </a:r>
            <a:r>
              <a:rPr lang="en-US" altLang="x-none" sz="2400" u="sng" baseline="40000" dirty="0" err="1">
                <a:solidFill>
                  <a:srgbClr val="0000FF"/>
                </a:solidFill>
                <a:latin typeface="PT Sans" pitchFamily="32" charset="0"/>
              </a:rPr>
              <a:t>a</a:t>
            </a:r>
            <a:r>
              <a:rPr lang="en-US" altLang="x-none" sz="2400" u="sng" dirty="0" err="1">
                <a:solidFill>
                  <a:srgbClr val="0000FF"/>
                </a:solidFill>
                <a:latin typeface="PT Sans" pitchFamily="32" charset="0"/>
              </a:rPr>
              <a:t> evidência observacional: </a:t>
            </a:r>
            <a:endParaRPr lang="en-US" altLang="x-none" sz="2400" u="sng" dirty="0" err="1">
              <a:solidFill>
                <a:srgbClr val="0000FF"/>
              </a:solidFill>
              <a:latin typeface="PT Sans" pitchFamily="32" charset="0"/>
            </a:endParaRPr>
          </a:p>
          <a:p>
            <a:pPr algn="ctr" defTabSz="44958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99284C"/>
                </a:solidFill>
                <a:latin typeface="PT Sans" pitchFamily="32" charset="0"/>
              </a:rPr>
              <a:t>maioria das galáxias se afastando</a:t>
            </a:r>
            <a:r>
              <a:rPr lang="en-US" altLang="x-none" sz="2400" dirty="0" err="1">
                <a:solidFill>
                  <a:srgbClr val="0000FF"/>
                </a:solidFill>
                <a:latin typeface="PT Sans" pitchFamily="32" charset="0"/>
              </a:rPr>
              <a:t> </a:t>
            </a:r>
            <a:endParaRPr lang="en-US" altLang="x-none" sz="2400" dirty="0" err="1">
              <a:solidFill>
                <a:srgbClr val="0000FF"/>
              </a:solidFill>
              <a:latin typeface="PT Sans" pitchFamily="32" charset="0"/>
            </a:endParaRPr>
          </a:p>
        </p:txBody>
      </p:sp>
      <p:pic>
        <p:nvPicPr>
          <p:cNvPr id="25603" name="Picture 16385"/>
          <p:cNvPicPr>
            <a:picLocks noChangeAspect="1"/>
          </p:cNvPicPr>
          <p:nvPr/>
        </p:nvPicPr>
        <p:blipFill>
          <a:blip r:embed="rId1"/>
          <a:stretch>
            <a:fillRect/>
          </a:stretch>
        </p:blipFill>
        <p:spPr>
          <a:xfrm>
            <a:off x="1530350" y="3878263"/>
            <a:ext cx="2906713" cy="3054350"/>
          </a:xfrm>
          <a:prstGeom prst="rect">
            <a:avLst/>
          </a:prstGeom>
          <a:noFill/>
          <a:ln w="9525">
            <a:noFill/>
          </a:ln>
        </p:spPr>
      </p:pic>
      <p:pic>
        <p:nvPicPr>
          <p:cNvPr id="25604" name="Picture 16386"/>
          <p:cNvPicPr>
            <a:picLocks noChangeAspect="1"/>
          </p:cNvPicPr>
          <p:nvPr/>
        </p:nvPicPr>
        <p:blipFill>
          <a:blip r:embed="rId2"/>
          <a:stretch>
            <a:fillRect/>
          </a:stretch>
        </p:blipFill>
        <p:spPr>
          <a:xfrm>
            <a:off x="5697538" y="3952875"/>
            <a:ext cx="2541587" cy="3086100"/>
          </a:xfrm>
          <a:prstGeom prst="rect">
            <a:avLst/>
          </a:prstGeom>
          <a:noFill/>
          <a:ln w="9525">
            <a:noFill/>
          </a:ln>
        </p:spPr>
      </p:pic>
      <p:sp>
        <p:nvSpPr>
          <p:cNvPr id="25605" name="Text Box 16387"/>
          <p:cNvSpPr txBox="1"/>
          <p:nvPr/>
        </p:nvSpPr>
        <p:spPr>
          <a:xfrm>
            <a:off x="1828800" y="6959600"/>
            <a:ext cx="6080125" cy="412750"/>
          </a:xfrm>
          <a:prstGeom prst="rect">
            <a:avLst/>
          </a:prstGeom>
          <a:noFill/>
          <a:ln w="9525">
            <a:noFill/>
          </a:ln>
        </p:spPr>
        <p:txBody>
          <a:bodyPr wrap="square" lIns="90000" tIns="45000" rIns="90000" bIns="45000" anchor="t" anchorCtr="0"/>
          <a:p>
            <a:pPr defTabSz="449580">
              <a:lnSpc>
                <a:spcPct val="100000"/>
              </a:lnSpc>
              <a:spcBef>
                <a:spcPts val="450"/>
              </a:spcBef>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000" dirty="0" err="1">
                <a:solidFill>
                  <a:srgbClr val="000000"/>
                </a:solidFill>
                <a:latin typeface="Times New Roman" panose="02020603050405020304" pitchFamily="16" charset="0"/>
              </a:rPr>
              <a:t>Deslocamento de linhas espectrais e</a:t>
            </a:r>
            <a:r>
              <a:rPr lang="en-US" altLang="x-none" sz="2000" dirty="0" err="1">
                <a:solidFill>
                  <a:srgbClr val="FF0000"/>
                </a:solidFill>
                <a:latin typeface="Times New Roman" panose="02020603050405020304" pitchFamily="16" charset="0"/>
              </a:rPr>
              <a:t> </a:t>
            </a:r>
            <a:r>
              <a:rPr lang="en-US" altLang="x-none" sz="2000" b="1" u="sng" dirty="0" err="1">
                <a:solidFill>
                  <a:srgbClr val="800080"/>
                </a:solidFill>
                <a:latin typeface="Times New Roman" panose="02020603050405020304" pitchFamily="16" charset="0"/>
              </a:rPr>
              <a:t>Lei de Hubble</a:t>
            </a:r>
            <a:r>
              <a:rPr lang="en-US" altLang="x-none" sz="2000" b="1" u="sng" dirty="0" err="1">
                <a:solidFill>
                  <a:srgbClr val="000000"/>
                </a:solidFill>
                <a:latin typeface="Times New Roman" panose="02020603050405020304" pitchFamily="16" charset="0"/>
              </a:rPr>
              <a:t> </a:t>
            </a:r>
            <a:endParaRPr lang="en-US" altLang="x-none" sz="2000" b="1" u="sng" dirty="0" err="1">
              <a:solidFill>
                <a:srgbClr val="000000"/>
              </a:solidFill>
              <a:latin typeface="Times New Roman" panose="02020603050405020304" pitchFamily="16" charset="0"/>
              <a:ea typeface="Noteworthy" charset="0"/>
            </a:endParaRPr>
          </a:p>
        </p:txBody>
      </p:sp>
      <p:sp>
        <p:nvSpPr>
          <p:cNvPr id="25606" name="Text Box 16388"/>
          <p:cNvSpPr txBox="1"/>
          <p:nvPr/>
        </p:nvSpPr>
        <p:spPr>
          <a:xfrm>
            <a:off x="503238" y="1123950"/>
            <a:ext cx="9072562" cy="1644650"/>
          </a:xfrm>
          <a:prstGeom prst="rect">
            <a:avLst/>
          </a:prstGeom>
          <a:noFill/>
          <a:ln w="9525">
            <a:noFill/>
          </a:ln>
        </p:spPr>
        <p:txBody>
          <a:bodyPr wrap="square" lIns="90000" tIns="45000" rIns="90000" bIns="45000" anchor="t" anchorCtr="0"/>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dirty="0" err="1">
                <a:solidFill>
                  <a:srgbClr val="000000"/>
                </a:solidFill>
                <a:latin typeface="Times New Roman" panose="02020603050405020304" pitchFamily="16" charset="0"/>
              </a:rPr>
              <a:t>A descoberta da </a:t>
            </a:r>
            <a:r>
              <a:rPr lang="pt-BR" altLang="x-none" sz="2000" b="1" dirty="0" err="1">
                <a:solidFill>
                  <a:srgbClr val="000000"/>
                </a:solidFill>
                <a:latin typeface="Times New Roman" panose="02020603050405020304" pitchFamily="16" charset="0"/>
              </a:rPr>
              <a:t>expansão do Universo</a:t>
            </a:r>
            <a:r>
              <a:rPr lang="pt-BR" altLang="x-none" sz="2000" dirty="0" err="1">
                <a:solidFill>
                  <a:srgbClr val="000000"/>
                </a:solidFill>
                <a:latin typeface="Times New Roman" panose="02020603050405020304" pitchFamily="16" charset="0"/>
              </a:rPr>
              <a:t> forneceu a 1</a:t>
            </a:r>
            <a:r>
              <a:rPr lang="pt-BR" altLang="x-none" sz="2000" baseline="49000" dirty="0" err="1">
                <a:solidFill>
                  <a:srgbClr val="000000"/>
                </a:solidFill>
                <a:latin typeface="Times New Roman" panose="02020603050405020304" pitchFamily="16" charset="0"/>
              </a:rPr>
              <a:t>a </a:t>
            </a:r>
            <a:r>
              <a:rPr lang="pt-BR" altLang="x-none" sz="2000" dirty="0" err="1">
                <a:solidFill>
                  <a:srgbClr val="000000"/>
                </a:solidFill>
                <a:latin typeface="Times New Roman" panose="02020603050405020304" pitchFamily="16" charset="0"/>
              </a:rPr>
              <a:t>evidencia real, observacional, de que o </a:t>
            </a:r>
            <a:r>
              <a:rPr lang="pt-BR" altLang="x-none" sz="2000" b="1" dirty="0" err="1">
                <a:solidFill>
                  <a:srgbClr val="000000"/>
                </a:solidFill>
                <a:latin typeface="Times New Roman" panose="02020603050405020304" pitchFamily="16" charset="0"/>
              </a:rPr>
              <a:t>Universo muda com o tempo e que pode ter havido um começo...</a:t>
            </a:r>
            <a:r>
              <a:rPr lang="pt-BR" altLang="x-none" sz="2000" dirty="0" err="1">
                <a:solidFill>
                  <a:srgbClr val="000000"/>
                </a:solidFill>
                <a:latin typeface="Times New Roman" panose="02020603050405020304" pitchFamily="16" charset="0"/>
              </a:rPr>
              <a:t> </a:t>
            </a:r>
            <a:endParaRPr lang="pt-BR" altLang="x-none" sz="2000" dirty="0" err="1">
              <a:solidFill>
                <a:srgbClr val="000000"/>
              </a:solidFill>
              <a:latin typeface="Times New Roman" panose="02020603050405020304" pitchFamily="16" charset="0"/>
            </a:endParaRPr>
          </a:p>
          <a:p>
            <a:pPr defTabSz="449580" hangingPunct="0">
              <a:spcBef>
                <a:spcPts val="450"/>
              </a:spcBef>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pt-BR" altLang="x-none" sz="2000" dirty="0" err="1">
              <a:solidFill>
                <a:srgbClr val="000000"/>
              </a:solidFill>
              <a:latin typeface="Times New Roman" panose="02020603050405020304" pitchFamily="16" charset="0"/>
              <a:ea typeface="Times New Roman" panose="02020603050405020304" pitchFamily="16" charset="0"/>
            </a:endParaRPr>
          </a:p>
        </p:txBody>
      </p:sp>
      <p:sp>
        <p:nvSpPr>
          <p:cNvPr id="25607" name="Text Box 16389"/>
          <p:cNvSpPr txBox="1"/>
          <p:nvPr/>
        </p:nvSpPr>
        <p:spPr>
          <a:xfrm>
            <a:off x="400050" y="2016125"/>
            <a:ext cx="9072563" cy="1444625"/>
          </a:xfrm>
          <a:prstGeom prst="rect">
            <a:avLst/>
          </a:prstGeom>
          <a:noFill/>
          <a:ln w="9525">
            <a:noFill/>
          </a:ln>
        </p:spPr>
        <p:txBody>
          <a:bodyPr wrap="square" lIns="90000" tIns="45000" rIns="90000" bIns="45000" anchor="t" anchorCtr="0"/>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dirty="0" err="1">
                <a:solidFill>
                  <a:srgbClr val="000000"/>
                </a:solidFill>
                <a:latin typeface="Times New Roman" panose="02020603050405020304" pitchFamily="16" charset="0"/>
              </a:rPr>
              <a:t>O gráfico abaixo (esq. ) mostra que a velocidade com que as galáxias estão se afastando da Via-Láctea é proporcional a sua distância.  O desvio espectral observado na comparação dos espectros observado e de laboratório (fig. dir.) é, portanto, consequência da expansão do Universo.    </a:t>
            </a:r>
            <a:endParaRPr lang="pt-BR" altLang="x-none" sz="2000" dirty="0" err="1">
              <a:solidFill>
                <a:srgbClr val="000000"/>
              </a:solidFill>
              <a:latin typeface="Times New Roman" panose="02020603050405020304" pitchFamily="16" charset="0"/>
              <a:ea typeface="Times New Roman" panose="02020603050405020304" pitchFamily="16" charset="0"/>
            </a:endParaRPr>
          </a:p>
        </p:txBody>
      </p:sp>
      <p:sp>
        <p:nvSpPr>
          <p:cNvPr id="25608" name="Straight Connector 16390"/>
          <p:cNvSpPr/>
          <p:nvPr/>
        </p:nvSpPr>
        <p:spPr>
          <a:xfrm flipV="1">
            <a:off x="4429125" y="5497513"/>
            <a:ext cx="1127125" cy="15875"/>
          </a:xfrm>
          <a:prstGeom prst="line">
            <a:avLst/>
          </a:prstGeom>
          <a:ln w="27360" cap="flat" cmpd="sng">
            <a:solidFill>
              <a:srgbClr val="000000"/>
            </a:solidFill>
            <a:prstDash val="solid"/>
            <a:miter/>
            <a:headEnd type="none" w="med" len="med"/>
            <a:tailEnd type="triangle" w="med" len="med"/>
          </a:ln>
        </p:spPr>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7650" name="Title 17408"/>
          <p:cNvSpPr>
            <a:spLocks noGrp="1"/>
          </p:cNvSpPr>
          <p:nvPr>
            <p:ph type="title"/>
          </p:nvPr>
        </p:nvSpPr>
        <p:spPr>
          <a:xfrm>
            <a:off x="1584325" y="260350"/>
            <a:ext cx="7848600" cy="1998663"/>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u="sng" dirty="0" err="1">
                <a:solidFill>
                  <a:srgbClr val="0000FF"/>
                </a:solidFill>
                <a:latin typeface="Times New Roman" panose="02020603050405020304" pitchFamily="16" charset="0"/>
              </a:rPr>
              <a:t>2a Evidência: O Paradoxo de Olbers: </a:t>
            </a:r>
            <a:br>
              <a:rPr lang="en-US" altLang="x-none" sz="2200" u="sng" dirty="0" err="1">
                <a:solidFill>
                  <a:srgbClr val="0000FF"/>
                </a:solidFill>
                <a:latin typeface="Times New Roman" panose="02020603050405020304" pitchFamily="16" charset="0"/>
              </a:rPr>
            </a:br>
            <a:r>
              <a:rPr lang="en-US" altLang="x-none" sz="2200" dirty="0" err="1">
                <a:solidFill>
                  <a:srgbClr val="99284C"/>
                </a:solidFill>
                <a:latin typeface="Times New Roman" panose="02020603050405020304" pitchFamily="16" charset="0"/>
              </a:rPr>
              <a:t>Porque o céu é escuro a noite?</a:t>
            </a:r>
            <a:br>
              <a:rPr lang="en-US" altLang="x-none" sz="2600" dirty="0" err="1">
                <a:solidFill>
                  <a:srgbClr val="0000FF"/>
                </a:solidFill>
                <a:latin typeface="Times New Roman" panose="02020603050405020304" pitchFamily="16" charset="0"/>
              </a:rPr>
            </a:br>
            <a:r>
              <a:rPr lang="en-US" altLang="x-none" sz="2400" dirty="0" err="1">
                <a:latin typeface="Times New Roman" panose="02020603050405020304" pitchFamily="16" charset="0"/>
              </a:rPr>
              <a:t>...é um indicativo de que o Universo teve um começo.</a:t>
            </a:r>
            <a:br>
              <a:rPr lang="en-US" altLang="x-none" sz="2400" dirty="0" err="1">
                <a:latin typeface="Times New Roman" panose="02020603050405020304" pitchFamily="16" charset="0"/>
              </a:rPr>
            </a:br>
            <a:r>
              <a:rPr lang="en-US" altLang="x-none" sz="2400" dirty="0" err="1">
                <a:latin typeface="Times New Roman" panose="02020603050405020304" pitchFamily="16" charset="0"/>
              </a:rPr>
              <a:t>    ...em contradição com um </a:t>
            </a:r>
            <a:r>
              <a:rPr lang="en-US" altLang="x-none" sz="2400" b="1" dirty="0" err="1">
                <a:latin typeface="Times New Roman" panose="02020603050405020304" pitchFamily="16" charset="0"/>
              </a:rPr>
              <a:t>Universo infinito e estático </a:t>
            </a:r>
            <a:r>
              <a:rPr lang="en-US" altLang="x-none" dirty="0" err="1">
                <a:latin typeface="Times New Roman" panose="02020603050405020304" pitchFamily="16" charset="0"/>
              </a:rPr>
              <a:t> </a:t>
            </a:r>
            <a:endParaRPr lang="en-US" altLang="x-none" dirty="0" err="1">
              <a:latin typeface="Times New Roman" panose="02020603050405020304" pitchFamily="16" charset="0"/>
            </a:endParaRPr>
          </a:p>
        </p:txBody>
      </p:sp>
      <p:pic>
        <p:nvPicPr>
          <p:cNvPr id="27651" name="Picture 17409"/>
          <p:cNvPicPr>
            <a:picLocks noChangeAspect="1"/>
          </p:cNvPicPr>
          <p:nvPr/>
        </p:nvPicPr>
        <p:blipFill>
          <a:blip r:embed="rId1"/>
          <a:stretch>
            <a:fillRect/>
          </a:stretch>
        </p:blipFill>
        <p:spPr>
          <a:xfrm>
            <a:off x="1944688" y="2376488"/>
            <a:ext cx="7361237" cy="5032375"/>
          </a:xfrm>
          <a:prstGeom prst="rect">
            <a:avLst/>
          </a:prstGeom>
          <a:noFill/>
          <a:ln w="9525">
            <a:noFill/>
          </a:ln>
        </p:spPr>
      </p:pic>
      <p:pic>
        <p:nvPicPr>
          <p:cNvPr id="27652" name="Picture 17410"/>
          <p:cNvPicPr>
            <a:picLocks noChangeAspect="1"/>
          </p:cNvPicPr>
          <p:nvPr/>
        </p:nvPicPr>
        <p:blipFill>
          <a:blip r:embed="rId2"/>
          <a:stretch>
            <a:fillRect/>
          </a:stretch>
        </p:blipFill>
        <p:spPr>
          <a:xfrm>
            <a:off x="0" y="71438"/>
            <a:ext cx="2087563" cy="2016125"/>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9698" name="Rectangles 18432"/>
          <p:cNvSpPr/>
          <p:nvPr/>
        </p:nvSpPr>
        <p:spPr>
          <a:xfrm>
            <a:off x="258763" y="73025"/>
            <a:ext cx="9561512" cy="841375"/>
          </a:xfrm>
          <a:prstGeom prst="rect">
            <a:avLst/>
          </a:prstGeom>
          <a:noFill/>
          <a:ln w="9525">
            <a:noFill/>
          </a:ln>
        </p:spPr>
        <p:txBody>
          <a:bodyPr wrap="square" lIns="90000" tIns="46800" rIns="90000" bIns="46800" anchor="ctr" anchorCtr="0"/>
          <a:p>
            <a:pPr algn="ctr" defTabSz="44958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pt-BR" altLang="x-none" sz="2400" u="sng" dirty="0" err="1">
                <a:solidFill>
                  <a:srgbClr val="0000FF"/>
                </a:solidFill>
                <a:latin typeface="PT Sans" pitchFamily="32" charset="0"/>
              </a:rPr>
              <a:t>3</a:t>
            </a:r>
            <a:r>
              <a:rPr lang="pt-BR" altLang="x-none" sz="2400" u="sng" baseline="33000" dirty="0" err="1">
                <a:solidFill>
                  <a:srgbClr val="0000FF"/>
                </a:solidFill>
                <a:latin typeface="PT Sans" pitchFamily="32" charset="0"/>
              </a:rPr>
              <a:t>a</a:t>
            </a:r>
            <a:r>
              <a:rPr lang="pt-BR" altLang="x-none" sz="2400" u="sng" dirty="0" err="1">
                <a:solidFill>
                  <a:srgbClr val="0000FF"/>
                </a:solidFill>
                <a:latin typeface="PT Sans" pitchFamily="32" charset="0"/>
              </a:rPr>
              <a:t> Evidência</a:t>
            </a:r>
            <a:endParaRPr lang="pt-BR" altLang="x-none" sz="2400" u="sng" dirty="0" err="1">
              <a:solidFill>
                <a:srgbClr val="0000FF"/>
              </a:solidFill>
              <a:latin typeface="PT Sans" pitchFamily="32" charset="0"/>
            </a:endParaRPr>
          </a:p>
          <a:p>
            <a:pPr algn="ctr" defTabSz="44958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pt-BR" altLang="x-none" sz="2400" dirty="0" err="1">
                <a:solidFill>
                  <a:srgbClr val="800080"/>
                </a:solidFill>
                <a:latin typeface="PT Sans" pitchFamily="32" charset="0"/>
              </a:rPr>
              <a:t>Detecção da Radiação Cósmica de Fundo de Microondas- RCFM</a:t>
            </a:r>
            <a:endParaRPr lang="pt-BR" altLang="x-none" sz="2400" dirty="0" err="1">
              <a:solidFill>
                <a:srgbClr val="800080"/>
              </a:solidFill>
              <a:latin typeface="PT Sans" pitchFamily="32" charset="0"/>
            </a:endParaRPr>
          </a:p>
        </p:txBody>
      </p:sp>
      <p:pic>
        <p:nvPicPr>
          <p:cNvPr id="29699" name="Picture 18433"/>
          <p:cNvPicPr>
            <a:picLocks noChangeAspect="1"/>
          </p:cNvPicPr>
          <p:nvPr/>
        </p:nvPicPr>
        <p:blipFill>
          <a:blip r:embed="rId1"/>
          <a:stretch>
            <a:fillRect/>
          </a:stretch>
        </p:blipFill>
        <p:spPr>
          <a:xfrm>
            <a:off x="3846513" y="1373188"/>
            <a:ext cx="5808662" cy="2878137"/>
          </a:xfrm>
          <a:prstGeom prst="rect">
            <a:avLst/>
          </a:prstGeom>
          <a:noFill/>
          <a:ln w="9525">
            <a:noFill/>
          </a:ln>
        </p:spPr>
      </p:pic>
      <p:sp>
        <p:nvSpPr>
          <p:cNvPr id="29700" name="Text Box 18434"/>
          <p:cNvSpPr txBox="1"/>
          <p:nvPr/>
        </p:nvSpPr>
        <p:spPr>
          <a:xfrm>
            <a:off x="287338" y="4824413"/>
            <a:ext cx="9391650" cy="1008062"/>
          </a:xfrm>
          <a:prstGeom prst="rect">
            <a:avLst/>
          </a:prstGeom>
          <a:noFill/>
          <a:ln w="9525">
            <a:noFill/>
          </a:ln>
        </p:spPr>
        <p:txBody>
          <a:bodyPr wrap="square" lIns="90000" tIns="46800" rIns="90000" bIns="46800" anchor="t" anchorCtr="0">
            <a:spAutoFit/>
          </a:bodyPr>
          <a:p>
            <a:pPr algn="just" defTabSz="44958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dirty="0" err="1">
                <a:solidFill>
                  <a:srgbClr val="000000"/>
                </a:solidFill>
                <a:latin typeface="Times New Roman" panose="02020603050405020304" pitchFamily="16" charset="0"/>
              </a:rPr>
              <a:t>A RCFM é uma impressão digital do Universo há 13,7 bilhões de anos. As flutuações observadas mostram regiões mais, ou menos, densas que a média. São muito pequenas da ordem de uma parte em cem mil.</a:t>
            </a:r>
            <a:endParaRPr lang="pt-BR" altLang="x-none" sz="2000" dirty="0" err="1">
              <a:solidFill>
                <a:srgbClr val="000000"/>
              </a:solidFill>
              <a:latin typeface="Times New Roman" panose="02020603050405020304" pitchFamily="16" charset="0"/>
            </a:endParaRPr>
          </a:p>
        </p:txBody>
      </p:sp>
      <p:sp>
        <p:nvSpPr>
          <p:cNvPr id="29701" name="Text Box 18435"/>
          <p:cNvSpPr txBox="1"/>
          <p:nvPr/>
        </p:nvSpPr>
        <p:spPr>
          <a:xfrm>
            <a:off x="430213" y="6072188"/>
            <a:ext cx="9391650" cy="1008062"/>
          </a:xfrm>
          <a:prstGeom prst="rect">
            <a:avLst/>
          </a:prstGeom>
          <a:noFill/>
          <a:ln w="9525">
            <a:noFill/>
          </a:ln>
        </p:spPr>
        <p:txBody>
          <a:bodyPr wrap="square" lIns="90000" tIns="46800" rIns="90000" bIns="46800" anchor="t" anchorCtr="0">
            <a:spAutoFit/>
          </a:bodyPr>
          <a:p>
            <a:pPr algn="just" defTabSz="44958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dirty="0" err="1">
                <a:solidFill>
                  <a:srgbClr val="000000"/>
                </a:solidFill>
                <a:latin typeface="Times New Roman" panose="02020603050405020304" pitchFamily="16" charset="0"/>
              </a:rPr>
              <a:t>Comparação: uma bola perfeitamente lisa com 1 metro de diâmetro. Se imaginarmos imperfeições na mesma escala que a RCFM, na superfície teremos elevações ou depressões com cerca de 0,01 milímetro.</a:t>
            </a:r>
            <a:endParaRPr lang="pt-BR" altLang="x-none" sz="2000" dirty="0" err="1">
              <a:solidFill>
                <a:srgbClr val="000000"/>
              </a:solidFill>
              <a:latin typeface="Times New Roman" panose="02020603050405020304" pitchFamily="16" charset="0"/>
            </a:endParaRPr>
          </a:p>
        </p:txBody>
      </p:sp>
      <p:pic>
        <p:nvPicPr>
          <p:cNvPr id="29702" name="Picture 18436"/>
          <p:cNvPicPr>
            <a:picLocks noChangeAspect="1"/>
          </p:cNvPicPr>
          <p:nvPr/>
        </p:nvPicPr>
        <p:blipFill>
          <a:blip r:embed="rId2"/>
          <a:srcRect l="34859" t="8487" r="3984"/>
          <a:stretch>
            <a:fillRect/>
          </a:stretch>
        </p:blipFill>
        <p:spPr>
          <a:xfrm>
            <a:off x="576263" y="1871663"/>
            <a:ext cx="2735262" cy="2232025"/>
          </a:xfrm>
          <a:prstGeom prst="rect">
            <a:avLst/>
          </a:prstGeom>
          <a:noFill/>
          <a:ln w="9525">
            <a:noFill/>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1746" name="Title 19456"/>
          <p:cNvSpPr>
            <a:spLocks noGrp="1"/>
          </p:cNvSpPr>
          <p:nvPr>
            <p:ph type="title"/>
          </p:nvPr>
        </p:nvSpPr>
        <p:spPr>
          <a:xfrm>
            <a:off x="287338" y="176213"/>
            <a:ext cx="5903912" cy="1303337"/>
          </a:xfrm>
          <a:ln/>
        </p:spPr>
        <p:txBody>
          <a:bodyPr wrap="square" lIns="0" tIns="0" rIns="0" bIns="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0000FF"/>
                </a:solidFill>
                <a:latin typeface="PT Sans" pitchFamily="32" charset="0"/>
              </a:rPr>
              <a:t> </a:t>
            </a:r>
            <a:r>
              <a:rPr lang="en-US" altLang="x-none" sz="2400" u="sng" dirty="0" err="1">
                <a:latin typeface="PT Sans" pitchFamily="32" charset="0"/>
              </a:rPr>
              <a:t>Física de Partículas (Era da Inflação)</a:t>
            </a:r>
            <a:br>
              <a:rPr lang="en-US" altLang="x-none" sz="2400" u="sng" dirty="0" err="1">
                <a:latin typeface="PT Sans" pitchFamily="32" charset="0"/>
              </a:rPr>
            </a:br>
            <a:r>
              <a:rPr lang="en-US" altLang="x-none" sz="2400" dirty="0" err="1">
                <a:latin typeface="PT Sans" pitchFamily="32" charset="0"/>
              </a:rPr>
              <a:t> </a:t>
            </a:r>
            <a:br>
              <a:rPr lang="en-US" altLang="x-none" sz="2400" dirty="0" err="1">
                <a:solidFill>
                  <a:srgbClr val="0000FF"/>
                </a:solidFill>
                <a:latin typeface="PT Sans" pitchFamily="32" charset="0"/>
              </a:rPr>
            </a:br>
            <a:r>
              <a:rPr lang="en-US" altLang="x-none" sz="2400" dirty="0" err="1">
                <a:solidFill>
                  <a:srgbClr val="0000FF"/>
                </a:solidFill>
                <a:latin typeface="PT Sans" pitchFamily="32" charset="0"/>
              </a:rPr>
              <a:t>O que são quarks, gluons, hadrons...?</a:t>
            </a:r>
            <a:br>
              <a:rPr lang="en-US" altLang="x-none" sz="2000" dirty="0" err="1">
                <a:latin typeface="Times New Roman" panose="02020603050405020304" pitchFamily="16" charset="0"/>
              </a:rPr>
            </a:br>
            <a:endParaRPr lang="en-US" altLang="x-none" sz="2000" dirty="0" err="1">
              <a:latin typeface="Times New Roman" panose="02020603050405020304" pitchFamily="16" charset="0"/>
            </a:endParaRPr>
          </a:p>
        </p:txBody>
      </p:sp>
      <p:pic>
        <p:nvPicPr>
          <p:cNvPr id="31747" name="Picture 19457"/>
          <p:cNvPicPr>
            <a:picLocks noChangeAspect="1"/>
          </p:cNvPicPr>
          <p:nvPr/>
        </p:nvPicPr>
        <p:blipFill>
          <a:blip r:embed="rId1"/>
          <a:stretch>
            <a:fillRect/>
          </a:stretch>
        </p:blipFill>
        <p:spPr>
          <a:xfrm>
            <a:off x="469900" y="5127625"/>
            <a:ext cx="2933700" cy="1422400"/>
          </a:xfrm>
          <a:prstGeom prst="rect">
            <a:avLst/>
          </a:prstGeom>
          <a:noFill/>
          <a:ln w="9525">
            <a:noFill/>
          </a:ln>
        </p:spPr>
      </p:pic>
      <p:pic>
        <p:nvPicPr>
          <p:cNvPr id="31748" name="Picture 19458"/>
          <p:cNvPicPr>
            <a:picLocks noChangeAspect="1"/>
          </p:cNvPicPr>
          <p:nvPr/>
        </p:nvPicPr>
        <p:blipFill>
          <a:blip r:embed="rId2"/>
          <a:stretch>
            <a:fillRect/>
          </a:stretch>
        </p:blipFill>
        <p:spPr>
          <a:xfrm>
            <a:off x="3816350" y="1582738"/>
            <a:ext cx="6248400" cy="5976937"/>
          </a:xfrm>
          <a:prstGeom prst="rect">
            <a:avLst/>
          </a:prstGeom>
          <a:noFill/>
          <a:ln w="9525">
            <a:noFill/>
          </a:ln>
        </p:spPr>
      </p:pic>
      <p:sp>
        <p:nvSpPr>
          <p:cNvPr id="31749" name="Text Box 19459"/>
          <p:cNvSpPr txBox="1"/>
          <p:nvPr/>
        </p:nvSpPr>
        <p:spPr>
          <a:xfrm>
            <a:off x="6767513" y="7199313"/>
            <a:ext cx="2470150" cy="384175"/>
          </a:xfrm>
          <a:prstGeom prst="rect">
            <a:avLst/>
          </a:prstGeom>
          <a:noFill/>
          <a:ln w="9525">
            <a:noFill/>
          </a:ln>
        </p:spPr>
        <p:txBody>
          <a:bodyPr wrap="square" lIns="0" tIns="28080" rIns="0" bIns="0" anchor="t" anchorCtr="0"/>
          <a:p>
            <a:pPr marL="342900" indent="-328295"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r>
              <a:rPr lang="en-US" altLang="x-none" dirty="0" err="1">
                <a:solidFill>
                  <a:srgbClr val="FF0000"/>
                </a:solidFill>
                <a:latin typeface="Times New Roman" panose="02020603050405020304" pitchFamily="16" charset="0"/>
              </a:rPr>
              <a:t>desc. em 2013...!</a:t>
            </a:r>
            <a:endParaRPr lang="en-US" altLang="x-none" dirty="0" err="1">
              <a:solidFill>
                <a:srgbClr val="FF0000"/>
              </a:solidFill>
              <a:latin typeface="Times New Roman" panose="02020603050405020304" pitchFamily="16" charset="0"/>
            </a:endParaRPr>
          </a:p>
        </p:txBody>
      </p:sp>
      <p:sp>
        <p:nvSpPr>
          <p:cNvPr id="31750" name="Text Box 19460"/>
          <p:cNvSpPr txBox="1"/>
          <p:nvPr/>
        </p:nvSpPr>
        <p:spPr>
          <a:xfrm>
            <a:off x="114300" y="2286000"/>
            <a:ext cx="3624263" cy="2270125"/>
          </a:xfrm>
          <a:prstGeom prst="rect">
            <a:avLst/>
          </a:prstGeom>
          <a:noFill/>
          <a:ln w="9525">
            <a:noFill/>
          </a:ln>
        </p:spPr>
        <p:txBody>
          <a:bodyPr wrap="square" lIns="90000" tIns="45000" rIns="90000" bIns="45000" anchor="t" anchorCtr="0"/>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00"/>
                </a:solidFill>
                <a:latin typeface="Times New Roman" panose="02020603050405020304" pitchFamily="16" charset="0"/>
              </a:rPr>
              <a:t>No núcleo atômico, protons e neutros são constituídos por hadrons, que por sua vez são partículas compostas, formadas por um estado lígado de quarks-partículas elementares.</a:t>
            </a:r>
            <a:endParaRPr lang="en-US" altLang="x-none" sz="2200" dirty="0" err="1">
              <a:solidFill>
                <a:srgbClr val="000000"/>
              </a:solidFill>
              <a:latin typeface="Times New Roman" panose="02020603050405020304" pitchFamily="16" charset="0"/>
              <a:ea typeface="Times New Roman" panose="02020603050405020304" pitchFamily="16" charset="0"/>
            </a:endParaRPr>
          </a:p>
        </p:txBody>
      </p:sp>
      <p:pic>
        <p:nvPicPr>
          <p:cNvPr id="31751" name="Picture 19461"/>
          <p:cNvPicPr>
            <a:picLocks noChangeAspect="1"/>
          </p:cNvPicPr>
          <p:nvPr/>
        </p:nvPicPr>
        <p:blipFill>
          <a:blip r:embed="rId3"/>
          <a:srcRect t="487" r="39767" b="24867"/>
          <a:stretch>
            <a:fillRect/>
          </a:stretch>
        </p:blipFill>
        <p:spPr>
          <a:xfrm>
            <a:off x="7559675" y="215900"/>
            <a:ext cx="2016125" cy="1079500"/>
          </a:xfrm>
          <a:prstGeom prst="rect">
            <a:avLst/>
          </a:prstGeom>
          <a:noFill/>
          <a:ln w="9525">
            <a:noFill/>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3794" name="Title 20480"/>
          <p:cNvSpPr>
            <a:spLocks noGrp="1"/>
          </p:cNvSpPr>
          <p:nvPr>
            <p:ph type="title"/>
          </p:nvPr>
        </p:nvSpPr>
        <p:spPr>
          <a:xfrm>
            <a:off x="503238" y="139700"/>
            <a:ext cx="9004300" cy="1246188"/>
          </a:xfrm>
          <a:ln/>
        </p:spPr>
        <p:txBody>
          <a:bodyPr wrap="square" lIns="0" tIns="0" rIns="0" bIns="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s New Roman" panose="02020603050405020304" pitchFamily="16" charset="0"/>
              </a:rPr>
              <a:t>Fazem parte de um conjunto de 17 subpartículas a partir das quais tudo no universo foi formado.</a:t>
            </a:r>
            <a:br>
              <a:rPr lang="en-US" altLang="x-none" sz="2200" dirty="0" err="1">
                <a:latin typeface="Times New Roman" panose="02020603050405020304" pitchFamily="16" charset="0"/>
              </a:rPr>
            </a:br>
            <a:r>
              <a:rPr lang="en-US" altLang="x-none" sz="2200" dirty="0" err="1">
                <a:latin typeface="Times New Roman" panose="02020603050405020304" pitchFamily="16" charset="0"/>
              </a:rPr>
              <a:t>   São elas: 6 tipos de quarks, 6 léptons, 4 tipos de bósons, que são partículas mediadoras e o Bóson de Higgs.</a:t>
            </a:r>
            <a:endParaRPr lang="en-US" altLang="x-none" sz="2200" dirty="0" err="1">
              <a:latin typeface="Times New Roman" panose="02020603050405020304" pitchFamily="16" charset="0"/>
            </a:endParaRPr>
          </a:p>
        </p:txBody>
      </p:sp>
      <p:sp>
        <p:nvSpPr>
          <p:cNvPr id="33795" name="Text Box 20481"/>
          <p:cNvSpPr txBox="1"/>
          <p:nvPr/>
        </p:nvSpPr>
        <p:spPr>
          <a:xfrm>
            <a:off x="488950" y="1014413"/>
            <a:ext cx="9004300" cy="1195387"/>
          </a:xfrm>
          <a:prstGeom prst="rect">
            <a:avLst/>
          </a:prstGeom>
          <a:noFill/>
          <a:ln w="9525">
            <a:noFill/>
          </a:ln>
        </p:spPr>
        <p:txBody>
          <a:bodyPr anchor="t" anchorCtr="0"/>
          <a:p>
            <a:pPr hangingPunct="0"/>
            <a:endParaRPr lang="en-US" altLang="zh-CN">
              <a:latin typeface="Arial" panose="020B0604020202020204" pitchFamily="34" charset="0"/>
            </a:endParaRPr>
          </a:p>
        </p:txBody>
      </p:sp>
      <p:pic>
        <p:nvPicPr>
          <p:cNvPr id="33796" name="Picture 20482"/>
          <p:cNvPicPr>
            <a:picLocks noChangeAspect="1"/>
          </p:cNvPicPr>
          <p:nvPr/>
        </p:nvPicPr>
        <p:blipFill>
          <a:blip r:embed="rId1"/>
          <a:stretch>
            <a:fillRect/>
          </a:stretch>
        </p:blipFill>
        <p:spPr>
          <a:xfrm>
            <a:off x="944563" y="1409700"/>
            <a:ext cx="7845425" cy="5954713"/>
          </a:xfrm>
          <a:prstGeom prst="rect">
            <a:avLst/>
          </a:prstGeom>
          <a:noFill/>
          <a:ln w="9525">
            <a:noFill/>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5842" name="Title 21504"/>
          <p:cNvSpPr>
            <a:spLocks noGrp="1"/>
          </p:cNvSpPr>
          <p:nvPr>
            <p:ph type="title"/>
          </p:nvPr>
        </p:nvSpPr>
        <p:spPr>
          <a:xfrm>
            <a:off x="488950" y="1014413"/>
            <a:ext cx="9004300" cy="1195387"/>
          </a:xfrm>
          <a:ln/>
        </p:spPr>
        <p:txBody>
          <a:bodyPr wrap="square" lIns="0" tIns="0" rIns="0" bIns="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pt-BR" altLang="x-none" dirty="0" err="1"/>
          </a:p>
        </p:txBody>
      </p:sp>
      <p:pic>
        <p:nvPicPr>
          <p:cNvPr id="35843" name="Picture 21505"/>
          <p:cNvPicPr>
            <a:picLocks noChangeAspect="1"/>
          </p:cNvPicPr>
          <p:nvPr/>
        </p:nvPicPr>
        <p:blipFill>
          <a:blip r:embed="rId1"/>
          <a:stretch>
            <a:fillRect/>
          </a:stretch>
        </p:blipFill>
        <p:spPr>
          <a:xfrm>
            <a:off x="300038" y="2474913"/>
            <a:ext cx="4605337" cy="3449637"/>
          </a:xfrm>
          <a:prstGeom prst="rect">
            <a:avLst/>
          </a:prstGeom>
          <a:noFill/>
          <a:ln w="9525">
            <a:noFill/>
          </a:ln>
        </p:spPr>
      </p:pic>
      <p:pic>
        <p:nvPicPr>
          <p:cNvPr id="35844" name="Picture 21506"/>
          <p:cNvPicPr>
            <a:picLocks noChangeAspect="1"/>
          </p:cNvPicPr>
          <p:nvPr/>
        </p:nvPicPr>
        <p:blipFill>
          <a:blip r:embed="rId2"/>
          <a:stretch>
            <a:fillRect/>
          </a:stretch>
        </p:blipFill>
        <p:spPr>
          <a:xfrm>
            <a:off x="104775" y="674688"/>
            <a:ext cx="9779000" cy="5611812"/>
          </a:xfrm>
          <a:prstGeom prst="rect">
            <a:avLst/>
          </a:prstGeom>
          <a:noFill/>
          <a:ln w="9525">
            <a:noFill/>
          </a:ln>
        </p:spPr>
      </p:pic>
      <p:sp>
        <p:nvSpPr>
          <p:cNvPr id="35845" name="Text Box 21507"/>
          <p:cNvSpPr txBox="1"/>
          <p:nvPr/>
        </p:nvSpPr>
        <p:spPr>
          <a:xfrm>
            <a:off x="379413" y="6330950"/>
            <a:ext cx="9310687" cy="1109663"/>
          </a:xfrm>
          <a:prstGeom prst="rect">
            <a:avLst/>
          </a:prstGeom>
          <a:noFill/>
          <a:ln w="9525">
            <a:noFill/>
          </a:ln>
        </p:spPr>
        <p:txBody>
          <a:bodyPr wrap="square" lIns="90000" tIns="45000" rIns="90000" bIns="45000" anchor="t" anchorCtr="0"/>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dirty="0" err="1">
                <a:solidFill>
                  <a:srgbClr val="000000"/>
                </a:solidFill>
                <a:latin typeface="Times News roman" charset="0"/>
              </a:rPr>
              <a:t>     Nova física - A física de partículas busca descrever quais partículas elementares e quais forças são capazes de explicar tudo o que existe, e teóricos acreditam que o Modelo Padrão não deve ser a palavra final. Eventos como o observado no LHCb podem apontar o caminho da nova física.</a:t>
            </a:r>
            <a:endParaRPr lang="en-US" altLang="x-none" dirty="0" err="1">
              <a:solidFill>
                <a:srgbClr val="000000"/>
              </a:solidFill>
              <a:latin typeface="Times News roman" charset="0"/>
              <a:ea typeface="Times News roman"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7890" name="Title 22528"/>
          <p:cNvSpPr>
            <a:spLocks noGrp="1"/>
          </p:cNvSpPr>
          <p:nvPr>
            <p:ph type="title" sz="quarter"/>
          </p:nvPr>
        </p:nvSpPr>
        <p:spPr>
          <a:xfrm>
            <a:off x="503238" y="190500"/>
            <a:ext cx="9004300" cy="1417638"/>
          </a:xfrm>
          <a:ln/>
        </p:spPr>
        <p:txBody>
          <a:bodyPr wrap="square" lIns="0" tIns="0" rIns="0" bIns="0" anchor="ctr" anchorCtr="0"/>
          <a:p>
            <a:pPr algn="just"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000" dirty="0" err="1"/>
              <a:t>Alguns exemplos de máquinas e laboratórios que desenvolvem experimentos que exploram questões relativas ao entendimento da natureza e do Universo.</a:t>
            </a:r>
            <a:br>
              <a:rPr lang="en-US" altLang="x-none" sz="2000" dirty="0" err="1"/>
            </a:br>
            <a:br>
              <a:rPr lang="en-US" altLang="x-none" sz="2000" dirty="0" err="1"/>
            </a:br>
            <a:r>
              <a:rPr lang="en-US" altLang="x-none" sz="2000" dirty="0" err="1"/>
              <a:t>Mostram a simbiose entre os avanços científicos e tecnológicos </a:t>
            </a:r>
            <a:r>
              <a:rPr lang="en-US" altLang="x-none" sz="2000" dirty="0" err="1">
                <a:latin typeface="PT Sans" pitchFamily="32" charset="0"/>
              </a:rPr>
              <a:t>que</a:t>
            </a:r>
            <a:r>
              <a:rPr lang="en-US" altLang="x-none" sz="2000" dirty="0" err="1"/>
              <a:t> temos na </a:t>
            </a:r>
            <a:r>
              <a:rPr lang="en-US" altLang="x-none" sz="2000" dirty="0" err="1">
                <a:latin typeface="PT Sans" pitchFamily="32" charset="0"/>
              </a:rPr>
              <a:t>atualidade e que fazem parte do Empreendimento Científico até aqui construído.... </a:t>
            </a:r>
            <a:endParaRPr lang="en-US" altLang="x-none" sz="2000" dirty="0" err="1">
              <a:latin typeface="PT Sans" pitchFamily="32" charset="0"/>
            </a:endParaRPr>
          </a:p>
        </p:txBody>
      </p:sp>
      <p:sp>
        <p:nvSpPr>
          <p:cNvPr id="37891" name="Text Box 22529"/>
          <p:cNvSpPr txBox="1"/>
          <p:nvPr/>
        </p:nvSpPr>
        <p:spPr>
          <a:xfrm>
            <a:off x="358775" y="1751013"/>
            <a:ext cx="4949825" cy="2670175"/>
          </a:xfrm>
          <a:prstGeom prst="rect">
            <a:avLst/>
          </a:prstGeom>
          <a:noFill/>
          <a:ln w="9525">
            <a:noFill/>
          </a:ln>
        </p:spPr>
        <p:txBody>
          <a:bodyPr wrap="square" lIns="0" tIns="28080" rIns="0" bIns="0" anchor="t" anchorCtr="0"/>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r>
              <a:rPr lang="en-US" altLang="x-none" dirty="0" err="1">
                <a:solidFill>
                  <a:srgbClr val="0000FF"/>
                </a:solidFill>
                <a:latin typeface="Times New Roman" panose="02020603050405020304" pitchFamily="16" charset="0"/>
              </a:rPr>
              <a:t>   1 - O Grande Colisor de Hadrons (LHC) -&gt; CERN, </a:t>
            </a:r>
            <a:endParaRPr lang="en-US" altLang="x-none" dirty="0" err="1">
              <a:solidFill>
                <a:srgbClr val="0000FF"/>
              </a:solidFill>
              <a:latin typeface="Times New Roman" panose="02020603050405020304" pitchFamily="16" charset="0"/>
            </a:endParaRPr>
          </a:p>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endParaRPr lang="en-US" altLang="x-none" dirty="0" err="1">
              <a:solidFill>
                <a:srgbClr val="0000FF"/>
              </a:solidFill>
              <a:latin typeface="Times New Roman" panose="02020603050405020304" pitchFamily="16" charset="0"/>
            </a:endParaRPr>
          </a:p>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endParaRPr lang="en-US" altLang="x-none" dirty="0" err="1">
              <a:solidFill>
                <a:srgbClr val="0000FF"/>
              </a:solidFill>
              <a:latin typeface="Times New Roman" panose="02020603050405020304" pitchFamily="16" charset="0"/>
            </a:endParaRPr>
          </a:p>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endParaRPr lang="en-US" altLang="x-none" dirty="0" err="1">
              <a:solidFill>
                <a:srgbClr val="0000FF"/>
              </a:solidFill>
              <a:latin typeface="Times New Roman" panose="02020603050405020304" pitchFamily="16" charset="0"/>
            </a:endParaRPr>
          </a:p>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endParaRPr lang="en-US" altLang="x-none" dirty="0" err="1">
              <a:solidFill>
                <a:srgbClr val="0000FF"/>
              </a:solidFill>
              <a:latin typeface="Times New Roman" panose="02020603050405020304" pitchFamily="16" charset="0"/>
            </a:endParaRPr>
          </a:p>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endParaRPr lang="en-US" altLang="x-none" dirty="0" err="1">
              <a:solidFill>
                <a:srgbClr val="0000FF"/>
              </a:solidFill>
              <a:latin typeface="Times New Roman" panose="02020603050405020304" pitchFamily="16" charset="0"/>
            </a:endParaRPr>
          </a:p>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endParaRPr lang="en-US" altLang="x-none" dirty="0" err="1">
              <a:solidFill>
                <a:srgbClr val="0000FF"/>
              </a:solidFill>
              <a:latin typeface="Times New Roman" panose="02020603050405020304" pitchFamily="16" charset="0"/>
            </a:endParaRPr>
          </a:p>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endParaRPr lang="en-US" altLang="x-none" dirty="0" err="1">
              <a:solidFill>
                <a:srgbClr val="0000FF"/>
              </a:solidFill>
              <a:latin typeface="Times New Roman" panose="02020603050405020304" pitchFamily="16" charset="0"/>
            </a:endParaRPr>
          </a:p>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endParaRPr lang="en-US" altLang="x-none" dirty="0" err="1">
              <a:solidFill>
                <a:srgbClr val="0000FF"/>
              </a:solidFill>
              <a:latin typeface="Times New Roman" panose="02020603050405020304" pitchFamily="16" charset="0"/>
            </a:endParaRPr>
          </a:p>
        </p:txBody>
      </p:sp>
      <p:sp>
        <p:nvSpPr>
          <p:cNvPr id="37892" name="Text Box 22530"/>
          <p:cNvSpPr txBox="1"/>
          <p:nvPr/>
        </p:nvSpPr>
        <p:spPr>
          <a:xfrm>
            <a:off x="317500" y="5233988"/>
            <a:ext cx="2741613" cy="1052512"/>
          </a:xfrm>
          <a:prstGeom prst="rect">
            <a:avLst/>
          </a:prstGeom>
          <a:noFill/>
          <a:ln w="9525">
            <a:noFill/>
          </a:ln>
        </p:spPr>
        <p:txBody>
          <a:bodyPr wrap="square" lIns="0" tIns="28080" rIns="0" bIns="0" anchor="t" anchorCtr="0"/>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r>
              <a:rPr lang="en-US" altLang="x-none" sz="2400" dirty="0" err="1">
                <a:solidFill>
                  <a:srgbClr val="0000FF"/>
                </a:solidFill>
                <a:latin typeface="Times New Roman" panose="02020603050405020304" pitchFamily="16" charset="0"/>
              </a:rPr>
              <a:t>3 - EHT – Telescópio do Horizonte de Eventos - Imagem Buraco Negro </a:t>
            </a:r>
            <a:endParaRPr lang="en-US" altLang="x-none" sz="2400" dirty="0" err="1">
              <a:solidFill>
                <a:srgbClr val="0000FF"/>
              </a:solidFill>
              <a:latin typeface="Times New Roman" panose="02020603050405020304" pitchFamily="16" charset="0"/>
            </a:endParaRPr>
          </a:p>
        </p:txBody>
      </p:sp>
      <p:sp>
        <p:nvSpPr>
          <p:cNvPr id="37893" name="Text Box 22531"/>
          <p:cNvSpPr txBox="1"/>
          <p:nvPr/>
        </p:nvSpPr>
        <p:spPr>
          <a:xfrm>
            <a:off x="5381625" y="1720850"/>
            <a:ext cx="4275138" cy="555625"/>
          </a:xfrm>
          <a:prstGeom prst="rect">
            <a:avLst/>
          </a:prstGeom>
          <a:noFill/>
          <a:ln w="9525">
            <a:noFill/>
          </a:ln>
        </p:spPr>
        <p:txBody>
          <a:bodyPr wrap="square" lIns="0" tIns="28080" rIns="0" bIns="0" anchor="t" anchorCtr="0"/>
          <a:p>
            <a:pPr marL="342900" indent="-336550" defTabSz="449580" hangingPunct="0">
              <a:spcAft>
                <a:spcPts val="1425"/>
              </a:spcAft>
              <a:buClrTx/>
              <a:buFontTx/>
              <a:tabLst>
                <a:tab pos="342900" algn="l"/>
                <a:tab pos="790575" algn="l"/>
                <a:tab pos="1240155" algn="l"/>
                <a:tab pos="1689100" algn="l"/>
                <a:tab pos="2138680" algn="l"/>
                <a:tab pos="2587625" algn="l"/>
                <a:tab pos="3037205" algn="l"/>
                <a:tab pos="3486150" algn="l"/>
                <a:tab pos="3935730" algn="l"/>
                <a:tab pos="4384675" algn="l"/>
                <a:tab pos="4834255" algn="l"/>
                <a:tab pos="5283200" algn="l"/>
                <a:tab pos="5732780" algn="l"/>
                <a:tab pos="6181725" algn="l"/>
                <a:tab pos="6631305" algn="l"/>
                <a:tab pos="7080250" algn="l"/>
                <a:tab pos="7529830" algn="l"/>
                <a:tab pos="7978775" algn="l"/>
                <a:tab pos="8428355" algn="l"/>
                <a:tab pos="8877300" algn="l"/>
                <a:tab pos="9326880" algn="l"/>
              </a:tabLst>
            </a:pPr>
            <a:r>
              <a:rPr lang="en-US" altLang="x-none" sz="2000" dirty="0" err="1">
                <a:solidFill>
                  <a:srgbClr val="0000FF"/>
                </a:solidFill>
                <a:latin typeface="Times New Roman" panose="02020603050405020304" pitchFamily="16" charset="0"/>
              </a:rPr>
              <a:t>     2 - O LIGO -&gt; Ondas Gravitacionais, EUA</a:t>
            </a:r>
            <a:endParaRPr lang="en-US" altLang="x-none" sz="2000" dirty="0" err="1">
              <a:solidFill>
                <a:srgbClr val="0000FF"/>
              </a:solidFill>
              <a:latin typeface="Times New Roman" panose="02020603050405020304" pitchFamily="16" charset="0"/>
              <a:ea typeface="Arial" panose="020B0604020202020204" pitchFamily="34" charset="0"/>
            </a:endParaRPr>
          </a:p>
        </p:txBody>
      </p:sp>
      <p:pic>
        <p:nvPicPr>
          <p:cNvPr id="37894" name="Picture 22532"/>
          <p:cNvPicPr>
            <a:picLocks noChangeAspect="1"/>
          </p:cNvPicPr>
          <p:nvPr/>
        </p:nvPicPr>
        <p:blipFill>
          <a:blip r:embed="rId1"/>
          <a:srcRect t="39645"/>
          <a:stretch>
            <a:fillRect/>
          </a:stretch>
        </p:blipFill>
        <p:spPr>
          <a:xfrm>
            <a:off x="828675" y="2144713"/>
            <a:ext cx="3851275" cy="2246312"/>
          </a:xfrm>
          <a:prstGeom prst="rect">
            <a:avLst/>
          </a:prstGeom>
          <a:noFill/>
          <a:ln w="9525">
            <a:noFill/>
          </a:ln>
        </p:spPr>
      </p:pic>
      <p:pic>
        <p:nvPicPr>
          <p:cNvPr id="37895" name="Picture 22533"/>
          <p:cNvPicPr>
            <a:picLocks noChangeAspect="1"/>
          </p:cNvPicPr>
          <p:nvPr/>
        </p:nvPicPr>
        <p:blipFill>
          <a:blip r:embed="rId2"/>
          <a:stretch>
            <a:fillRect/>
          </a:stretch>
        </p:blipFill>
        <p:spPr>
          <a:xfrm>
            <a:off x="5654675" y="2068513"/>
            <a:ext cx="3765550" cy="2370137"/>
          </a:xfrm>
          <a:prstGeom prst="rect">
            <a:avLst/>
          </a:prstGeom>
          <a:noFill/>
          <a:ln w="9525">
            <a:noFill/>
          </a:ln>
        </p:spPr>
      </p:pic>
      <p:pic>
        <p:nvPicPr>
          <p:cNvPr id="37896" name="Picture 22534"/>
          <p:cNvPicPr>
            <a:picLocks noChangeAspect="1"/>
          </p:cNvPicPr>
          <p:nvPr/>
        </p:nvPicPr>
        <p:blipFill>
          <a:blip r:embed="rId3"/>
          <a:stretch>
            <a:fillRect/>
          </a:stretch>
        </p:blipFill>
        <p:spPr>
          <a:xfrm>
            <a:off x="3051175" y="4568825"/>
            <a:ext cx="4449763" cy="2914650"/>
          </a:xfrm>
          <a:prstGeom prst="rect">
            <a:avLst/>
          </a:prstGeom>
          <a:noFill/>
          <a:ln w="9525">
            <a:noFill/>
          </a:ln>
        </p:spPr>
      </p:pic>
      <p:pic>
        <p:nvPicPr>
          <p:cNvPr id="37897" name="Picture 22535"/>
          <p:cNvPicPr>
            <a:picLocks noChangeAspect="1"/>
          </p:cNvPicPr>
          <p:nvPr/>
        </p:nvPicPr>
        <p:blipFill>
          <a:blip r:embed="rId4"/>
          <a:stretch>
            <a:fillRect/>
          </a:stretch>
        </p:blipFill>
        <p:spPr>
          <a:xfrm>
            <a:off x="7999413" y="5300663"/>
            <a:ext cx="1604962" cy="1627187"/>
          </a:xfrm>
          <a:prstGeom prst="rect">
            <a:avLst/>
          </a:prstGeom>
          <a:noFill/>
          <a:ln w="9525">
            <a:noFill/>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9938" name="Title 23552"/>
          <p:cNvSpPr>
            <a:spLocks noGrp="1"/>
          </p:cNvSpPr>
          <p:nvPr>
            <p:ph type="title"/>
          </p:nvPr>
        </p:nvSpPr>
        <p:spPr>
          <a:xfrm>
            <a:off x="452438" y="41275"/>
            <a:ext cx="9439275" cy="2549525"/>
          </a:xfrm>
          <a:ln/>
        </p:spPr>
        <p:txBody>
          <a:bodyPr wrap="square" lIns="0" tIns="0" rIns="0" bIns="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en-US" altLang="x-none" sz="2000" b="1" dirty="0" err="1">
                <a:latin typeface="Times New Roman" panose="02020603050405020304" pitchFamily="16" charset="0"/>
              </a:rPr>
              <a:t>Acelerador de Partículas – </a:t>
            </a:r>
            <a:r>
              <a:rPr lang="en-US" altLang="x-none" sz="2000" b="1" dirty="0" err="1">
                <a:solidFill>
                  <a:srgbClr val="FF0000"/>
                </a:solidFill>
                <a:latin typeface="Times New Roman" panose="02020603050405020304" pitchFamily="16" charset="0"/>
              </a:rPr>
              <a:t>Grande Colisor de</a:t>
            </a:r>
            <a:r>
              <a:rPr lang="en-US" altLang="x-none" sz="2000" b="1" dirty="0" err="1">
                <a:latin typeface="Times New Roman" panose="02020603050405020304" pitchFamily="16" charset="0"/>
              </a:rPr>
              <a:t> </a:t>
            </a:r>
            <a:r>
              <a:rPr lang="en-US" altLang="x-none" sz="2000" b="1" dirty="0" err="1">
                <a:solidFill>
                  <a:srgbClr val="FF0000"/>
                </a:solidFill>
                <a:latin typeface="Times New Roman" panose="02020603050405020304" pitchFamily="16" charset="0"/>
              </a:rPr>
              <a:t>Hadrons</a:t>
            </a:r>
            <a:r>
              <a:rPr lang="en-US" altLang="x-none" sz="2000" b="1" dirty="0" err="1">
                <a:latin typeface="Times New Roman" panose="02020603050405020304" pitchFamily="16" charset="0"/>
              </a:rPr>
              <a:t> (LHC)</a:t>
            </a:r>
            <a:br>
              <a:rPr lang="en-US" altLang="x-none" sz="2000" b="1" dirty="0" err="1">
                <a:latin typeface="Times New Roman" panose="02020603050405020304" pitchFamily="16" charset="0"/>
              </a:rPr>
            </a:br>
            <a:r>
              <a:rPr lang="en-US" altLang="x-none" sz="2000" dirty="0" err="1">
                <a:latin typeface="Times New Roman" panose="02020603050405020304" pitchFamily="16" charset="0"/>
              </a:rPr>
              <a:t>European Organization for Nuclear Research – CERN</a:t>
            </a:r>
            <a:br>
              <a:rPr lang="en-US" altLang="x-none" sz="2000" dirty="0" err="1">
                <a:latin typeface="Times New Roman" panose="02020603050405020304" pitchFamily="16" charset="0"/>
              </a:rPr>
            </a:br>
            <a:br>
              <a:rPr lang="en-US" altLang="x-none" sz="2000" dirty="0" err="1">
                <a:latin typeface="Times New Roman" panose="02020603050405020304" pitchFamily="16" charset="0"/>
              </a:rPr>
            </a:br>
            <a:r>
              <a:rPr lang="en-US" altLang="x-none" sz="2000" dirty="0" err="1">
                <a:solidFill>
                  <a:srgbClr val="800000"/>
                </a:solidFill>
                <a:latin typeface="Times New Roman" panose="02020603050405020304" pitchFamily="16" charset="0"/>
              </a:rPr>
              <a:t>...um monumento da engenhosidade humana</a:t>
            </a:r>
            <a:br>
              <a:rPr lang="en-US" altLang="x-none" sz="2000" dirty="0" err="1">
                <a:solidFill>
                  <a:srgbClr val="800000"/>
                </a:solidFill>
                <a:latin typeface="Times New Roman" panose="02020603050405020304" pitchFamily="16" charset="0"/>
              </a:rPr>
            </a:br>
            <a:r>
              <a:rPr lang="en-US" altLang="x-none" sz="2000" dirty="0" err="1">
                <a:solidFill>
                  <a:srgbClr val="800000"/>
                </a:solidFill>
                <a:latin typeface="Times New Roman" panose="02020603050405020304" pitchFamily="16" charset="0"/>
              </a:rPr>
              <a:t>10 mil cientistas; 7 tipos de experimento; 4 supermáquinas – as maiores do mundo!</a:t>
            </a:r>
            <a:br>
              <a:rPr lang="en-US" altLang="x-none" sz="2000" dirty="0" err="1">
                <a:solidFill>
                  <a:srgbClr val="800000"/>
                </a:solidFill>
                <a:latin typeface="Times New Roman" panose="02020603050405020304" pitchFamily="16" charset="0"/>
              </a:rPr>
            </a:br>
            <a:br>
              <a:rPr lang="en-US" altLang="x-none" sz="2000" dirty="0" err="1">
                <a:solidFill>
                  <a:srgbClr val="800000"/>
                </a:solidFill>
                <a:latin typeface="Times New Roman" panose="02020603050405020304" pitchFamily="16" charset="0"/>
              </a:rPr>
            </a:br>
            <a:r>
              <a:rPr lang="en-US" altLang="x-none" sz="2000" dirty="0" err="1">
                <a:solidFill>
                  <a:srgbClr val="0000FF"/>
                </a:solidFill>
                <a:latin typeface="Times New Roman" panose="02020603050405020304" pitchFamily="16" charset="0"/>
              </a:rPr>
              <a:t>O que é? Para que serve? Como funciona?</a:t>
            </a:r>
            <a:r>
              <a:rPr lang="en-US" altLang="x-none" sz="2000" dirty="0" err="1">
                <a:solidFill>
                  <a:srgbClr val="800000"/>
                </a:solidFill>
                <a:latin typeface="Times New Roman" panose="02020603050405020304" pitchFamily="16" charset="0"/>
              </a:rPr>
              <a:t> </a:t>
            </a:r>
            <a:br>
              <a:rPr lang="en-US" altLang="x-none" sz="2000" dirty="0" err="1">
                <a:solidFill>
                  <a:srgbClr val="800000"/>
                </a:solidFill>
                <a:latin typeface="Times New Roman" panose="02020603050405020304" pitchFamily="16" charset="0"/>
              </a:rPr>
            </a:br>
            <a:r>
              <a:rPr lang="en-US" altLang="x-none" sz="2000" dirty="0" err="1">
                <a:solidFill>
                  <a:srgbClr val="800000"/>
                </a:solidFill>
                <a:latin typeface="Times New Roman" panose="02020603050405020304" pitchFamily="16" charset="0"/>
              </a:rPr>
              <a:t>Custo Empreendimento: U$ 13.25 bilhões</a:t>
            </a:r>
            <a:br>
              <a:rPr lang="en-US" altLang="x-none" sz="2000" dirty="0" err="1">
                <a:solidFill>
                  <a:srgbClr val="800000"/>
                </a:solidFill>
                <a:latin typeface="Times New Roman" panose="02020603050405020304" pitchFamily="16" charset="0"/>
              </a:rPr>
            </a:br>
            <a:endParaRPr lang="en-US" altLang="x-none" sz="2000" dirty="0" err="1">
              <a:solidFill>
                <a:srgbClr val="800000"/>
              </a:solidFill>
              <a:latin typeface="Times New Roman" panose="02020603050405020304" pitchFamily="16" charset="0"/>
            </a:endParaRPr>
          </a:p>
        </p:txBody>
      </p:sp>
      <p:pic>
        <p:nvPicPr>
          <p:cNvPr id="39939" name="Picture 23553"/>
          <p:cNvPicPr>
            <a:picLocks noChangeAspect="1"/>
          </p:cNvPicPr>
          <p:nvPr/>
        </p:nvPicPr>
        <p:blipFill>
          <a:blip r:embed="rId1"/>
          <a:stretch>
            <a:fillRect/>
          </a:stretch>
        </p:blipFill>
        <p:spPr>
          <a:xfrm>
            <a:off x="1335088" y="2597150"/>
            <a:ext cx="7408862" cy="4694238"/>
          </a:xfrm>
          <a:prstGeom prst="rect">
            <a:avLst/>
          </a:prstGeom>
          <a:noFill/>
          <a:ln w="9525">
            <a:noFill/>
          </a:ln>
        </p:spPr>
      </p:pic>
      <p:cxnSp>
        <p:nvCxnSpPr>
          <p:cNvPr id="39940" name="Straight Arrow Connector 23554"/>
          <p:cNvCxnSpPr>
            <a:stCxn id="39939" idx="0"/>
            <a:endCxn id="39939" idx="0"/>
          </p:cNvCxnSpPr>
          <p:nvPr/>
        </p:nvCxnSpPr>
        <p:spPr>
          <a:xfrm>
            <a:off x="5039678" y="2597150"/>
            <a:ext cx="0" cy="0"/>
          </a:xfrm>
          <a:prstGeom prst="straightConnector1">
            <a:avLst/>
          </a:prstGeom>
          <a:ln w="9360" cap="flat" cmpd="sng">
            <a:solidFill>
              <a:srgbClr val="F01924"/>
            </a:solidFill>
            <a:prstDash val="solid"/>
            <a:miter/>
            <a:headEnd type="none" w="med" len="med"/>
            <a:tailEnd type="triangle" w="med" len="med"/>
          </a:ln>
        </p:spPr>
      </p:cxnSp>
      <p:cxnSp>
        <p:nvCxnSpPr>
          <p:cNvPr id="39941" name="Straight Arrow Connector 23555"/>
          <p:cNvCxnSpPr>
            <a:stCxn id="39939" idx="0"/>
            <a:endCxn id="39939" idx="0"/>
          </p:cNvCxnSpPr>
          <p:nvPr/>
        </p:nvCxnSpPr>
        <p:spPr>
          <a:xfrm>
            <a:off x="5039678" y="2597150"/>
            <a:ext cx="0" cy="0"/>
          </a:xfrm>
          <a:prstGeom prst="straightConnector1">
            <a:avLst/>
          </a:prstGeom>
          <a:ln w="9360" cap="flat" cmpd="sng">
            <a:solidFill>
              <a:srgbClr val="F01924"/>
            </a:solidFill>
            <a:prstDash val="solid"/>
            <a:miter/>
            <a:headEnd type="none" w="med" len="med"/>
            <a:tailEnd type="triangle" w="med" len="med"/>
          </a:ln>
        </p:spPr>
      </p:cxnSp>
      <p:cxnSp>
        <p:nvCxnSpPr>
          <p:cNvPr id="39942" name="Straight Arrow Connector 23556"/>
          <p:cNvCxnSpPr>
            <a:stCxn id="39939" idx="0"/>
            <a:endCxn id="39939" idx="0"/>
          </p:cNvCxnSpPr>
          <p:nvPr/>
        </p:nvCxnSpPr>
        <p:spPr>
          <a:xfrm>
            <a:off x="5039678" y="2597150"/>
            <a:ext cx="0" cy="0"/>
          </a:xfrm>
          <a:prstGeom prst="straightConnector1">
            <a:avLst/>
          </a:prstGeom>
          <a:ln w="9360" cap="flat" cmpd="sng">
            <a:solidFill>
              <a:srgbClr val="F01924"/>
            </a:solidFill>
            <a:prstDash val="solid"/>
            <a:miter/>
            <a:headEnd type="none" w="med" len="med"/>
            <a:tailEnd type="triangle" w="med" len="med"/>
          </a:ln>
        </p:spPr>
      </p:cxnSp>
      <p:cxnSp>
        <p:nvCxnSpPr>
          <p:cNvPr id="39943" name="Straight Arrow Connector 23557"/>
          <p:cNvCxnSpPr>
            <a:stCxn id="39939" idx="0"/>
            <a:endCxn id="39939" idx="0"/>
          </p:cNvCxnSpPr>
          <p:nvPr/>
        </p:nvCxnSpPr>
        <p:spPr>
          <a:xfrm>
            <a:off x="5039678" y="2597150"/>
            <a:ext cx="0" cy="0"/>
          </a:xfrm>
          <a:prstGeom prst="straightConnector1">
            <a:avLst/>
          </a:prstGeom>
          <a:ln w="82440" cap="flat" cmpd="sng">
            <a:solidFill>
              <a:srgbClr val="F01924"/>
            </a:solidFill>
            <a:prstDash val="solid"/>
            <a:miter/>
            <a:headEnd type="none" w="med" len="med"/>
            <a:tailEnd type="triangle" w="med" len="med"/>
          </a:ln>
        </p:spPr>
      </p:cxnSp>
      <p:sp>
        <p:nvSpPr>
          <p:cNvPr id="39944" name="Text Box 23558"/>
          <p:cNvSpPr txBox="1"/>
          <p:nvPr/>
        </p:nvSpPr>
        <p:spPr>
          <a:xfrm>
            <a:off x="4225925" y="4829175"/>
            <a:ext cx="2897188" cy="1076325"/>
          </a:xfrm>
          <a:prstGeom prst="rect">
            <a:avLst/>
          </a:prstGeom>
          <a:noFill/>
          <a:ln w="9525">
            <a:noFill/>
          </a:ln>
        </p:spPr>
        <p:txBody>
          <a:bodyPr wrap="square" lIns="0" tIns="0" rIns="0" bIns="0" anchor="ctr" anchorCtr="0"/>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dirty="0" err="1">
                <a:solidFill>
                  <a:srgbClr val="FFFFFF"/>
                </a:solidFill>
                <a:latin typeface="Arial" panose="020B0604020202020204" pitchFamily="34" charset="0"/>
              </a:rPr>
              <a:t>27Km de extensão</a:t>
            </a:r>
            <a:endParaRPr lang="en-US" altLang="x-none" dirty="0" err="1">
              <a:solidFill>
                <a:srgbClr val="FFFFFF"/>
              </a:solidFill>
              <a:latin typeface="Arial" panose="020B0604020202020204" pitchFamily="34" charset="0"/>
            </a:endParaRPr>
          </a:p>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dirty="0" err="1">
                <a:solidFill>
                  <a:srgbClr val="FFFFFF"/>
                </a:solidFill>
                <a:latin typeface="Arial" panose="020B0604020202020204" pitchFamily="34" charset="0"/>
              </a:rPr>
              <a:t>8km de diâmetro </a:t>
            </a:r>
            <a:endParaRPr lang="en-US" altLang="x-none" dirty="0" err="1">
              <a:solidFill>
                <a:srgbClr val="FFFFFF"/>
              </a:solidFill>
              <a:latin typeface="Arial" panose="020B0604020202020204" pitchFamily="34" charset="0"/>
            </a:endParaRPr>
          </a:p>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dirty="0" err="1">
                <a:solidFill>
                  <a:srgbClr val="FFFFFF"/>
                </a:solidFill>
                <a:latin typeface="Arial" panose="020B0604020202020204" pitchFamily="34" charset="0"/>
              </a:rPr>
              <a:t>100 mts de profundidade</a:t>
            </a:r>
            <a:endParaRPr lang="en-US" altLang="x-none" dirty="0" err="1">
              <a:solidFill>
                <a:srgbClr val="FFFFFF"/>
              </a:solidFill>
              <a:latin typeface="Arial" panose="020B0604020202020204" pitchFamily="34" charset="0"/>
            </a:endParaRPr>
          </a:p>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dirty="0" err="1">
              <a:solidFill>
                <a:srgbClr val="FFFFFF"/>
              </a:solidFill>
              <a:latin typeface="Arial" panose="020B0604020202020204" pitchFamily="34" charset="0"/>
            </a:endParaRPr>
          </a:p>
        </p:txBody>
      </p:sp>
      <p:sp>
        <p:nvSpPr>
          <p:cNvPr id="39945" name="Rounded Rectangle 23559"/>
          <p:cNvSpPr/>
          <p:nvPr/>
        </p:nvSpPr>
        <p:spPr>
          <a:xfrm>
            <a:off x="2632075" y="4413250"/>
            <a:ext cx="746125" cy="295275"/>
          </a:xfrm>
          <a:prstGeom prst="roundRect">
            <a:avLst>
              <a:gd name="adj" fmla="val 0"/>
            </a:avLst>
          </a:prstGeom>
          <a:noFill/>
          <a:ln w="54720" cap="flat" cmpd="sng">
            <a:solidFill>
              <a:srgbClr val="FFFFFF"/>
            </a:solidFill>
            <a:prstDash val="solid"/>
            <a:miter/>
            <a:headEnd type="none" w="med" len="med"/>
            <a:tailEnd type="none" w="med" len="med"/>
          </a:ln>
        </p:spPr>
        <p:txBody>
          <a:bodyPr anchor="t" anchorCtr="0"/>
          <a:p>
            <a:pPr hangingPunct="0"/>
            <a:endParaRPr lang="en-US" altLang="zh-CN">
              <a:latin typeface="Arial" panose="020B0604020202020204" pitchFamily="34" charset="0"/>
            </a:endParaRPr>
          </a:p>
        </p:txBody>
      </p:sp>
      <p:sp>
        <p:nvSpPr>
          <p:cNvPr id="39946" name="Rounded Rectangle 23560"/>
          <p:cNvSpPr/>
          <p:nvPr/>
        </p:nvSpPr>
        <p:spPr>
          <a:xfrm>
            <a:off x="7456488" y="4445000"/>
            <a:ext cx="563562" cy="392113"/>
          </a:xfrm>
          <a:prstGeom prst="roundRect">
            <a:avLst>
              <a:gd name="adj" fmla="val 0"/>
            </a:avLst>
          </a:prstGeom>
          <a:noFill/>
          <a:ln w="54720" cap="flat" cmpd="sng">
            <a:solidFill>
              <a:srgbClr val="FFFFFF"/>
            </a:solidFill>
            <a:prstDash val="solid"/>
            <a:miter/>
            <a:headEnd type="none" w="med" len="med"/>
            <a:tailEnd type="none" w="med" len="med"/>
          </a:ln>
        </p:spPr>
        <p:txBody>
          <a:bodyPr anchor="t" anchorCtr="0"/>
          <a:p>
            <a:pPr hangingPunct="0"/>
            <a:endParaRPr lang="en-US" altLang="zh-CN">
              <a:latin typeface="Arial" panose="020B0604020202020204" pitchFamily="34" charset="0"/>
            </a:endParaRPr>
          </a:p>
        </p:txBody>
      </p:sp>
      <p:sp>
        <p:nvSpPr>
          <p:cNvPr id="39947" name="Rounded Rectangle 23561"/>
          <p:cNvSpPr/>
          <p:nvPr/>
        </p:nvSpPr>
        <p:spPr>
          <a:xfrm>
            <a:off x="3389313" y="5589588"/>
            <a:ext cx="563562" cy="392112"/>
          </a:xfrm>
          <a:prstGeom prst="roundRect">
            <a:avLst>
              <a:gd name="adj" fmla="val 0"/>
            </a:avLst>
          </a:prstGeom>
          <a:noFill/>
          <a:ln w="54720" cap="flat" cmpd="sng">
            <a:solidFill>
              <a:srgbClr val="FFFFFF"/>
            </a:solidFill>
            <a:prstDash val="solid"/>
            <a:miter/>
            <a:headEnd type="none" w="med" len="med"/>
            <a:tailEnd type="none" w="med" len="med"/>
          </a:ln>
        </p:spPr>
        <p:txBody>
          <a:bodyPr anchor="t" anchorCtr="0"/>
          <a:p>
            <a:pPr hangingPunct="0"/>
            <a:endParaRPr lang="en-US" altLang="zh-CN">
              <a:latin typeface="Arial" panose="020B0604020202020204" pitchFamily="34" charset="0"/>
            </a:endParaRPr>
          </a:p>
        </p:txBody>
      </p:sp>
      <p:sp>
        <p:nvSpPr>
          <p:cNvPr id="39948" name="Rounded Rectangle 23562"/>
          <p:cNvSpPr/>
          <p:nvPr/>
        </p:nvSpPr>
        <p:spPr>
          <a:xfrm>
            <a:off x="1770063" y="4937125"/>
            <a:ext cx="619125" cy="330200"/>
          </a:xfrm>
          <a:prstGeom prst="roundRect">
            <a:avLst>
              <a:gd name="adj" fmla="val 0"/>
            </a:avLst>
          </a:prstGeom>
          <a:noFill/>
          <a:ln w="54720" cap="flat" cmpd="sng">
            <a:solidFill>
              <a:srgbClr val="FFFFFF"/>
            </a:solidFill>
            <a:prstDash val="solid"/>
            <a:miter/>
            <a:headEnd type="none" w="med" len="med"/>
            <a:tailEnd type="none" w="med" len="med"/>
          </a:ln>
        </p:spPr>
        <p:txBody>
          <a:bodyPr anchor="t" anchorCtr="0"/>
          <a:p>
            <a:pPr hangingPunct="0"/>
            <a:endParaRPr lang="en-US" altLang="zh-CN">
              <a:latin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pic>
        <p:nvPicPr>
          <p:cNvPr id="41986" name="Picture 24576"/>
          <p:cNvPicPr>
            <a:picLocks noChangeAspect="1"/>
          </p:cNvPicPr>
          <p:nvPr/>
        </p:nvPicPr>
        <p:blipFill>
          <a:blip r:embed="rId1"/>
          <a:stretch>
            <a:fillRect/>
          </a:stretch>
        </p:blipFill>
        <p:spPr>
          <a:xfrm>
            <a:off x="393700" y="630238"/>
            <a:ext cx="4511675" cy="3298825"/>
          </a:xfrm>
          <a:prstGeom prst="rect">
            <a:avLst/>
          </a:prstGeom>
          <a:noFill/>
          <a:ln w="9525">
            <a:noFill/>
          </a:ln>
        </p:spPr>
      </p:pic>
      <p:pic>
        <p:nvPicPr>
          <p:cNvPr id="41987" name="Picture 24577"/>
          <p:cNvPicPr>
            <a:picLocks noChangeAspect="1"/>
          </p:cNvPicPr>
          <p:nvPr/>
        </p:nvPicPr>
        <p:blipFill>
          <a:blip r:embed="rId2"/>
          <a:stretch>
            <a:fillRect/>
          </a:stretch>
        </p:blipFill>
        <p:spPr>
          <a:xfrm>
            <a:off x="5172075" y="646113"/>
            <a:ext cx="4481513" cy="3300412"/>
          </a:xfrm>
          <a:prstGeom prst="rect">
            <a:avLst/>
          </a:prstGeom>
          <a:noFill/>
          <a:ln w="9525">
            <a:noFill/>
          </a:ln>
        </p:spPr>
      </p:pic>
      <p:pic>
        <p:nvPicPr>
          <p:cNvPr id="41988" name="Picture 24578"/>
          <p:cNvPicPr>
            <a:picLocks noChangeAspect="1"/>
          </p:cNvPicPr>
          <p:nvPr/>
        </p:nvPicPr>
        <p:blipFill>
          <a:blip r:embed="rId3"/>
          <a:stretch>
            <a:fillRect/>
          </a:stretch>
        </p:blipFill>
        <p:spPr>
          <a:xfrm>
            <a:off x="433388" y="4246563"/>
            <a:ext cx="4430712" cy="2894012"/>
          </a:xfrm>
          <a:prstGeom prst="rect">
            <a:avLst/>
          </a:prstGeom>
          <a:noFill/>
          <a:ln w="9525">
            <a:noFill/>
          </a:ln>
        </p:spPr>
      </p:pic>
      <p:pic>
        <p:nvPicPr>
          <p:cNvPr id="41989" name="Picture 24579"/>
          <p:cNvPicPr>
            <a:picLocks noChangeAspect="1"/>
          </p:cNvPicPr>
          <p:nvPr/>
        </p:nvPicPr>
        <p:blipFill>
          <a:blip r:embed="rId4"/>
          <a:srcRect b="9460"/>
          <a:stretch>
            <a:fillRect/>
          </a:stretch>
        </p:blipFill>
        <p:spPr>
          <a:xfrm>
            <a:off x="5202238" y="4240213"/>
            <a:ext cx="4540250" cy="2952750"/>
          </a:xfrm>
          <a:prstGeom prst="rect">
            <a:avLst/>
          </a:prstGeom>
          <a:noFill/>
          <a:ln w="9525">
            <a:noFill/>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44034" name="Text Placeholder 25600"/>
          <p:cNvSpPr>
            <a:spLocks noGrp="1"/>
          </p:cNvSpPr>
          <p:nvPr>
            <p:ph type="body" idx="4294967295"/>
          </p:nvPr>
        </p:nvSpPr>
        <p:spPr>
          <a:xfrm>
            <a:off x="503238" y="1768475"/>
            <a:ext cx="8802687" cy="5108575"/>
          </a:xfrm>
          <a:ln/>
        </p:spPr>
        <p:txBody>
          <a:bodyPr wrap="square" lIns="0" tIns="28080" rIns="0" bIns="0" anchor="t" anchorCtr="0"/>
          <a:p>
            <a:endParaRPr lang="en-GB" altLang="en-US"/>
          </a:p>
        </p:txBody>
      </p:sp>
      <p:pic>
        <p:nvPicPr>
          <p:cNvPr id="44035" name="Picture 25601"/>
          <p:cNvPicPr>
            <a:picLocks noChangeAspect="1"/>
          </p:cNvPicPr>
          <p:nvPr/>
        </p:nvPicPr>
        <p:blipFill>
          <a:blip r:embed="rId1"/>
          <a:stretch>
            <a:fillRect/>
          </a:stretch>
        </p:blipFill>
        <p:spPr>
          <a:xfrm>
            <a:off x="119063" y="688975"/>
            <a:ext cx="9917112" cy="5984875"/>
          </a:xfrm>
          <a:prstGeom prst="rect">
            <a:avLst/>
          </a:prstGeom>
          <a:noFill/>
          <a:ln w="9525">
            <a:noFill/>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9218" name="Text Box 8192"/>
          <p:cNvSpPr txBox="1"/>
          <p:nvPr/>
        </p:nvSpPr>
        <p:spPr>
          <a:xfrm>
            <a:off x="369888" y="298450"/>
            <a:ext cx="9453562" cy="839788"/>
          </a:xfrm>
          <a:prstGeom prst="rect">
            <a:avLst/>
          </a:prstGeom>
          <a:noFill/>
          <a:ln w="9525">
            <a:noFill/>
          </a:ln>
        </p:spPr>
        <p:txBody>
          <a:bodyPr wrap="square" lIns="90000" tIns="46800" rIns="90000" bIns="46800" anchor="ctr" anchorCtr="0"/>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en-US" altLang="x-none" sz="2000" dirty="0" err="1">
                <a:solidFill>
                  <a:srgbClr val="FFFFFF"/>
                </a:solidFill>
                <a:latin typeface="Tims new roman" charset="0"/>
              </a:rPr>
              <a:t>O  </a:t>
            </a:r>
            <a:r>
              <a:rPr lang="en-US" altLang="x-none" sz="2000" dirty="0" err="1">
                <a:solidFill>
                  <a:srgbClr val="FF0000"/>
                </a:solidFill>
                <a:latin typeface="Tims new roman" charset="0"/>
              </a:rPr>
              <a:t>Big-Bang</a:t>
            </a:r>
            <a:r>
              <a:rPr lang="en-US" altLang="x-none" sz="2000" dirty="0" err="1">
                <a:solidFill>
                  <a:srgbClr val="FFFFFF"/>
                </a:solidFill>
                <a:latin typeface="Tims new roman" charset="0"/>
              </a:rPr>
              <a:t>  representaria o </a:t>
            </a:r>
            <a:r>
              <a:rPr lang="en-US" altLang="x-none" sz="2000" dirty="0" err="1">
                <a:solidFill>
                  <a:srgbClr val="FFFF00"/>
                </a:solidFill>
                <a:latin typeface="Tims new roman" charset="0"/>
              </a:rPr>
              <a:t>início da criação e expansão do espaço-tempo, da criação da matéria e energia, além da criação das 4 forças da natureza</a:t>
            </a:r>
            <a:r>
              <a:rPr lang="en-US" altLang="x-none" sz="2000" dirty="0" err="1">
                <a:solidFill>
                  <a:srgbClr val="FFFFFF"/>
                </a:solidFill>
                <a:latin typeface="Tims new roman" charset="0"/>
              </a:rPr>
              <a:t>, entre elas a gravidade...  </a:t>
            </a:r>
            <a:endParaRPr lang="en-US" altLang="x-none" sz="2000" dirty="0" err="1">
              <a:solidFill>
                <a:srgbClr val="FFFFFF"/>
              </a:solidFill>
              <a:latin typeface="Tims new roman" charset="0"/>
              <a:ea typeface="Tims new roman" charset="0"/>
            </a:endParaRPr>
          </a:p>
        </p:txBody>
      </p:sp>
      <p:pic>
        <p:nvPicPr>
          <p:cNvPr id="9219" name="Picture 8193"/>
          <p:cNvPicPr>
            <a:picLocks noChangeAspect="1"/>
          </p:cNvPicPr>
          <p:nvPr/>
        </p:nvPicPr>
        <p:blipFill>
          <a:blip r:embed="rId1"/>
          <a:stretch>
            <a:fillRect/>
          </a:stretch>
        </p:blipFill>
        <p:spPr>
          <a:xfrm>
            <a:off x="1909763" y="1604963"/>
            <a:ext cx="6543675" cy="4762500"/>
          </a:xfrm>
          <a:prstGeom prst="rect">
            <a:avLst/>
          </a:prstGeom>
          <a:noFill/>
          <a:ln w="9525">
            <a:noFill/>
          </a:ln>
        </p:spPr>
      </p:pic>
      <p:sp>
        <p:nvSpPr>
          <p:cNvPr id="9220" name="Text Box 8194"/>
          <p:cNvSpPr txBox="1"/>
          <p:nvPr/>
        </p:nvSpPr>
        <p:spPr>
          <a:xfrm>
            <a:off x="334963" y="6513513"/>
            <a:ext cx="9629775" cy="704850"/>
          </a:xfrm>
          <a:prstGeom prst="rect">
            <a:avLst/>
          </a:prstGeom>
          <a:noFill/>
          <a:ln w="9525">
            <a:noFill/>
          </a:ln>
        </p:spPr>
        <p:txBody>
          <a:bodyPr wrap="square" lIns="90000" tIns="45000" rIns="90000" bIns="45000" anchor="t" anchorCtr="0"/>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pt-BR" altLang="x-none" dirty="0" err="1">
                <a:solidFill>
                  <a:srgbClr val="FF0000"/>
                </a:solidFill>
                <a:latin typeface="Tims new roman" charset="0"/>
              </a:rPr>
              <a:t>...não foi uma explosão...!</a:t>
            </a:r>
            <a:r>
              <a:rPr lang="pt-BR" altLang="x-none" dirty="0" err="1">
                <a:solidFill>
                  <a:srgbClr val="FFFFFF"/>
                </a:solidFill>
                <a:latin typeface="Tims new roman" charset="0"/>
              </a:rPr>
              <a:t> </a:t>
            </a:r>
            <a:endParaRPr lang="pt-BR" altLang="x-none" dirty="0" err="1">
              <a:solidFill>
                <a:srgbClr val="FFFFFF"/>
              </a:solidFill>
              <a:latin typeface="Tims new roman" charset="0"/>
            </a:endParaRPr>
          </a:p>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pt-BR" altLang="x-none" dirty="0" err="1">
                <a:solidFill>
                  <a:srgbClr val="FFFFFF"/>
                </a:solidFill>
                <a:latin typeface="Tims new roman" charset="0"/>
              </a:rPr>
              <a:t>…pois para isto já precisaria existir o espaço para que o evento se propagasse.....</a:t>
            </a:r>
            <a:endParaRPr lang="pt-BR" altLang="x-none" dirty="0" err="1">
              <a:solidFill>
                <a:srgbClr val="FFFFFF"/>
              </a:solidFill>
              <a:latin typeface="Tims new roman" charset="0"/>
              <a:ea typeface="Tims new roman"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46082" name="Title 26624"/>
          <p:cNvSpPr>
            <a:spLocks noGrp="1"/>
          </p:cNvSpPr>
          <p:nvPr>
            <p:ph type="title"/>
          </p:nvPr>
        </p:nvSpPr>
        <p:spPr>
          <a:xfrm>
            <a:off x="503238" y="657225"/>
            <a:ext cx="9004300" cy="1196975"/>
          </a:xfrm>
          <a:ln/>
        </p:spPr>
        <p:txBody>
          <a:bodyPr wrap="square" lIns="0" tIns="0" rIns="0" bIns="0" anchor="ctr" anchorCtr="0"/>
          <a:p>
            <a:endParaRPr lang="en-GB" altLang="en-US"/>
          </a:p>
        </p:txBody>
      </p:sp>
      <p:pic>
        <p:nvPicPr>
          <p:cNvPr id="46083" name="Picture 26625"/>
          <p:cNvPicPr>
            <a:picLocks noChangeAspect="1"/>
          </p:cNvPicPr>
          <p:nvPr/>
        </p:nvPicPr>
        <p:blipFill>
          <a:blip r:embed="rId1"/>
          <a:stretch>
            <a:fillRect/>
          </a:stretch>
        </p:blipFill>
        <p:spPr>
          <a:xfrm>
            <a:off x="127000" y="0"/>
            <a:ext cx="9953625" cy="7419975"/>
          </a:xfrm>
          <a:prstGeom prst="rect">
            <a:avLst/>
          </a:prstGeom>
          <a:noFill/>
          <a:ln w="9525">
            <a:noFill/>
          </a:ln>
        </p:spPr>
      </p:pic>
      <p:sp>
        <p:nvSpPr>
          <p:cNvPr id="46084" name="Rounded Rectangle 26626"/>
          <p:cNvSpPr/>
          <p:nvPr/>
        </p:nvSpPr>
        <p:spPr>
          <a:xfrm>
            <a:off x="5053013" y="4006850"/>
            <a:ext cx="603250" cy="1255713"/>
          </a:xfrm>
          <a:prstGeom prst="roundRect">
            <a:avLst>
              <a:gd name="adj" fmla="val 0"/>
            </a:avLst>
          </a:prstGeom>
          <a:noFill/>
          <a:ln w="54720" cap="flat" cmpd="sng">
            <a:solidFill>
              <a:srgbClr val="FFFFFF"/>
            </a:solidFill>
            <a:prstDash val="solid"/>
            <a:miter/>
            <a:headEnd type="none" w="med" len="med"/>
            <a:tailEnd type="none" w="med" len="med"/>
          </a:ln>
        </p:spPr>
        <p:txBody>
          <a:bodyPr anchor="t" anchorCtr="0"/>
          <a:p>
            <a:pPr hangingPunct="0"/>
            <a:endParaRPr lang="en-US" altLang="zh-CN">
              <a:latin typeface="Arial" panose="020B060402020202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48130" name="Text Placeholder 27648"/>
          <p:cNvSpPr>
            <a:spLocks noGrp="1"/>
          </p:cNvSpPr>
          <p:nvPr>
            <p:ph type="body" idx="4294967295"/>
          </p:nvPr>
        </p:nvSpPr>
        <p:spPr>
          <a:xfrm>
            <a:off x="6202363" y="890588"/>
            <a:ext cx="3613150" cy="5380037"/>
          </a:xfrm>
          <a:ln/>
        </p:spPr>
        <p:txBody>
          <a:bodyPr wrap="square" lIns="0" tIns="28080" rIns="0" bIns="0" anchor="t" anchorCtr="0"/>
          <a:p>
            <a:pPr indent="-328295"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0000FF"/>
                </a:solidFill>
              </a:rPr>
              <a:t>               </a:t>
            </a:r>
            <a:r>
              <a:rPr lang="en-US" altLang="x-none" sz="2400" dirty="0" err="1">
                <a:solidFill>
                  <a:srgbClr val="FFFFFF"/>
                </a:solidFill>
              </a:rPr>
              <a:t>    </a:t>
            </a:r>
            <a:r>
              <a:rPr lang="en-US" altLang="x-none" sz="2400" u="sng" dirty="0" err="1">
                <a:solidFill>
                  <a:srgbClr val="FFFFFF"/>
                </a:solidFill>
              </a:rPr>
              <a:t>Atlas</a:t>
            </a:r>
            <a:endParaRPr lang="en-US" altLang="x-none" sz="2400" u="sng" dirty="0" err="1">
              <a:solidFill>
                <a:srgbClr val="FFFFFF"/>
              </a:solidFill>
            </a:endParaRPr>
          </a:p>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1800" dirty="0" err="1">
                <a:solidFill>
                  <a:srgbClr val="FFFFFF"/>
                </a:solidFill>
              </a:rPr>
              <a:t>     Com 46 m de comprimento, 25 m de altura e 25 m de largura, e 7000 toneladas.</a:t>
            </a:r>
            <a:endParaRPr lang="en-US" altLang="x-none" sz="1800" dirty="0" err="1">
              <a:solidFill>
                <a:srgbClr val="FFFFFF"/>
              </a:solidFill>
            </a:endParaRPr>
          </a:p>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1800" dirty="0" err="1">
                <a:solidFill>
                  <a:srgbClr val="FFFFFF"/>
                </a:solidFill>
              </a:rPr>
              <a:t>    O experimento Atlas investiga uma ampla gama de física, desde o bóson de Higgs, DETETADO..!, até dimensões extras e partículas que poderiam compor a matéria escura</a:t>
            </a:r>
            <a:endParaRPr lang="en-US" altLang="x-none" sz="1800" dirty="0" err="1">
              <a:solidFill>
                <a:srgbClr val="FFFFFF"/>
              </a:solidFill>
            </a:endParaRPr>
          </a:p>
          <a:p>
            <a:pPr indent="-328295"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1800" dirty="0" err="1"/>
              <a:t>...altura de um prédio de 6 andares</a:t>
            </a:r>
            <a:endParaRPr lang="en-US" altLang="x-none" sz="1800" dirty="0" err="1"/>
          </a:p>
          <a:p>
            <a:pPr indent="-328295"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000" dirty="0" err="1">
                <a:solidFill>
                  <a:srgbClr val="FFFFFF"/>
                </a:solidFill>
              </a:rPr>
              <a:t>             crédito: CERN</a:t>
            </a:r>
            <a:endParaRPr lang="en-US" altLang="x-none" sz="2000" dirty="0" err="1">
              <a:solidFill>
                <a:srgbClr val="FFFFFF"/>
              </a:solidFill>
            </a:endParaRPr>
          </a:p>
        </p:txBody>
      </p:sp>
      <p:pic>
        <p:nvPicPr>
          <p:cNvPr id="48131" name="Picture 27649"/>
          <p:cNvPicPr>
            <a:picLocks noChangeAspect="1"/>
          </p:cNvPicPr>
          <p:nvPr/>
        </p:nvPicPr>
        <p:blipFill>
          <a:blip r:embed="rId1"/>
          <a:stretch>
            <a:fillRect/>
          </a:stretch>
        </p:blipFill>
        <p:spPr>
          <a:xfrm>
            <a:off x="158750" y="509588"/>
            <a:ext cx="6170613" cy="6494462"/>
          </a:xfrm>
          <a:prstGeom prst="rect">
            <a:avLst/>
          </a:prstGeom>
          <a:noFill/>
          <a:ln w="9525">
            <a:noFill/>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0178" name="Title 28672"/>
          <p:cNvSpPr>
            <a:spLocks noGrp="1"/>
          </p:cNvSpPr>
          <p:nvPr>
            <p:ph type="title"/>
          </p:nvPr>
        </p:nvSpPr>
        <p:spPr>
          <a:xfrm>
            <a:off x="503238" y="301625"/>
            <a:ext cx="9096375" cy="793750"/>
          </a:xfrm>
          <a:ln/>
        </p:spPr>
        <p:txBody>
          <a:bodyPr wrap="square" lIns="0" tIns="0" rIns="0" bIns="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800" dirty="0" err="1">
                <a:solidFill>
                  <a:srgbClr val="0000FF"/>
                </a:solidFill>
                <a:latin typeface="PT Sans" pitchFamily="32" charset="0"/>
              </a:rPr>
              <a:t>A Teoria do Big Bang e o Modelo Padrão </a:t>
            </a:r>
            <a:endParaRPr lang="en-US" altLang="x-none" sz="2800" dirty="0" err="1">
              <a:solidFill>
                <a:srgbClr val="0000FF"/>
              </a:solidFill>
              <a:latin typeface="PT Sans" pitchFamily="32" charset="0"/>
            </a:endParaRPr>
          </a:p>
        </p:txBody>
      </p:sp>
      <p:sp>
        <p:nvSpPr>
          <p:cNvPr id="50179" name="Text Box 28673"/>
          <p:cNvSpPr txBox="1"/>
          <p:nvPr/>
        </p:nvSpPr>
        <p:spPr>
          <a:xfrm>
            <a:off x="527050" y="1941513"/>
            <a:ext cx="9144000" cy="4848225"/>
          </a:xfrm>
          <a:prstGeom prst="rect">
            <a:avLst/>
          </a:prstGeom>
          <a:noFill/>
          <a:ln w="9525">
            <a:noFill/>
          </a:ln>
        </p:spPr>
        <p:txBody>
          <a:bodyPr wrap="square" lIns="90000" tIns="45000" rIns="90000" bIns="45000" anchor="t" anchorCtr="0"/>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000000"/>
                </a:solidFill>
                <a:latin typeface="Times New Roman" panose="02020603050405020304" pitchFamily="16" charset="0"/>
              </a:rPr>
              <a:t>Entre os principais objetivos do LHC:  </a:t>
            </a:r>
            <a:endParaRPr lang="en-US" altLang="x-none" sz="2400" dirty="0" err="1">
              <a:solidFill>
                <a:srgbClr val="000000"/>
              </a:solidFill>
              <a:latin typeface="Times New Roman" panose="02020603050405020304" pitchFamily="16" charset="0"/>
            </a:endParaRPr>
          </a:p>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400" dirty="0" err="1">
              <a:solidFill>
                <a:srgbClr val="000000"/>
              </a:solidFill>
              <a:latin typeface="Times New Roman" panose="02020603050405020304" pitchFamily="16" charset="0"/>
            </a:endParaRPr>
          </a:p>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000000"/>
                </a:solidFill>
                <a:latin typeface="Times New Roman" panose="02020603050405020304" pitchFamily="16" charset="0"/>
              </a:rPr>
              <a:t>1- Tentar explicar a origem da massa das partículas elementares, envolvendo a partícula  </a:t>
            </a:r>
            <a:r>
              <a:rPr lang="en-US" altLang="x-none" sz="2400" b="1" dirty="0" err="1">
                <a:solidFill>
                  <a:srgbClr val="000000"/>
                </a:solidFill>
                <a:latin typeface="Times New Roman" panose="02020603050405020304" pitchFamily="16" charset="0"/>
              </a:rPr>
              <a:t>Bóson de Higgs</a:t>
            </a:r>
            <a:r>
              <a:rPr lang="en-US" altLang="x-none" sz="2400" dirty="0" err="1">
                <a:solidFill>
                  <a:srgbClr val="000000"/>
                </a:solidFill>
                <a:latin typeface="Times New Roman" panose="02020603050405020304" pitchFamily="16" charset="0"/>
              </a:rPr>
              <a:t> (partícula de Deus), última peça que faltava ser detectada experimentalmente do Modelo Padrão.</a:t>
            </a:r>
            <a:endParaRPr lang="en-US" altLang="x-none" sz="2400" dirty="0" err="1">
              <a:solidFill>
                <a:srgbClr val="000000"/>
              </a:solidFill>
              <a:latin typeface="Times New Roman" panose="02020603050405020304" pitchFamily="16" charset="0"/>
            </a:endParaRPr>
          </a:p>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400" dirty="0" err="1">
              <a:solidFill>
                <a:srgbClr val="000000"/>
              </a:solidFill>
              <a:latin typeface="Times New Roman" panose="02020603050405020304" pitchFamily="16" charset="0"/>
            </a:endParaRPr>
          </a:p>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FF0000"/>
                </a:solidFill>
                <a:latin typeface="Times New Roman" panose="02020603050405020304" pitchFamily="16" charset="0"/>
              </a:rPr>
              <a:t>O que foi efetivamente observado em 2013</a:t>
            </a:r>
            <a:endParaRPr lang="en-US" altLang="x-none" sz="2400" dirty="0" err="1">
              <a:solidFill>
                <a:srgbClr val="FF0000"/>
              </a:solidFill>
              <a:latin typeface="Times New Roman" panose="02020603050405020304" pitchFamily="16" charset="0"/>
            </a:endParaRPr>
          </a:p>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400" dirty="0" err="1">
              <a:solidFill>
                <a:srgbClr val="000000"/>
              </a:solidFill>
              <a:latin typeface="Times New Roman" panose="02020603050405020304" pitchFamily="16" charset="0"/>
            </a:endParaRPr>
          </a:p>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000000"/>
                </a:solidFill>
                <a:latin typeface="Times New Roman" panose="02020603050405020304" pitchFamily="16" charset="0"/>
              </a:rPr>
              <a:t>2- Estudar a questão da simetria matéria-antimatéria</a:t>
            </a:r>
            <a:endParaRPr lang="en-US" altLang="x-none" sz="2400" dirty="0" err="1">
              <a:solidFill>
                <a:srgbClr val="000000"/>
              </a:solidFill>
              <a:latin typeface="Times New Roman" panose="02020603050405020304" pitchFamily="16" charset="0"/>
            </a:endParaRPr>
          </a:p>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400" dirty="0" err="1">
              <a:solidFill>
                <a:srgbClr val="000000"/>
              </a:solidFill>
              <a:latin typeface="Times New Roman" panose="02020603050405020304" pitchFamily="16" charset="0"/>
            </a:endParaRPr>
          </a:p>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000000"/>
                </a:solidFill>
                <a:latin typeface="Times New Roman" panose="02020603050405020304" pitchFamily="16" charset="0"/>
              </a:rPr>
              <a:t>3- Conhecer a história do nosso Universo, os instantes iniciais de sua evolução. </a:t>
            </a:r>
            <a:endParaRPr lang="en-US" altLang="x-none" sz="2400" dirty="0" err="1">
              <a:solidFill>
                <a:srgbClr val="000000"/>
              </a:solidFill>
              <a:latin typeface="Times New Roman" panose="02020603050405020304" pitchFamily="16" charset="0"/>
            </a:endParaRPr>
          </a:p>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400" dirty="0" err="1">
              <a:solidFill>
                <a:srgbClr val="FF0000"/>
              </a:solidFill>
              <a:latin typeface="Times New Roman" panose="02020603050405020304" pitchFamily="16" charset="0"/>
            </a:endParaRPr>
          </a:p>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400" dirty="0" err="1">
              <a:solidFill>
                <a:srgbClr val="FF0000"/>
              </a:solidFill>
              <a:latin typeface="Times New Roman" panose="02020603050405020304" pitchFamily="16"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2226" name="Title 29696"/>
          <p:cNvSpPr>
            <a:spLocks noGrp="1"/>
          </p:cNvSpPr>
          <p:nvPr>
            <p:ph type="title"/>
          </p:nvPr>
        </p:nvSpPr>
        <p:spPr>
          <a:xfrm>
            <a:off x="496888" y="1011238"/>
            <a:ext cx="9004300" cy="2490787"/>
          </a:xfrm>
          <a:ln/>
        </p:spPr>
        <p:txBody>
          <a:bodyPr wrap="square" lIns="0" tIns="0" rIns="0" bIns="0" anchor="ctr" anchorCtr="0"/>
          <a:p>
            <a:pPr algn="just"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s New Roman" panose="02020603050405020304" pitchFamily="16" charset="0"/>
              </a:rPr>
              <a:t>O </a:t>
            </a:r>
            <a:r>
              <a:rPr lang="en-US" altLang="x-none" sz="2200" b="1" dirty="0" err="1">
                <a:latin typeface="Times New Roman" panose="02020603050405020304" pitchFamily="16" charset="0"/>
              </a:rPr>
              <a:t>Modelo Padrão de Partículas Elementares</a:t>
            </a:r>
            <a:r>
              <a:rPr lang="en-US" altLang="x-none" sz="2200" dirty="0" err="1">
                <a:latin typeface="Times New Roman" panose="02020603050405020304" pitchFamily="16" charset="0"/>
              </a:rPr>
              <a:t>, que envolve o conhecimento destas partículas, explica também a física presente em nosso dia-a-dia, por ex:  </a:t>
            </a:r>
            <a:br>
              <a:rPr lang="en-US" altLang="x-none" sz="2200" dirty="0" err="1">
                <a:latin typeface="Times New Roman" panose="02020603050405020304" pitchFamily="16" charset="0"/>
              </a:rPr>
            </a:br>
            <a:br>
              <a:rPr lang="en-US" altLang="x-none" sz="2200" dirty="0" err="1">
                <a:latin typeface="Times New Roman" panose="02020603050405020304" pitchFamily="16" charset="0"/>
              </a:rPr>
            </a:br>
            <a:r>
              <a:rPr lang="en-US" altLang="x-none" sz="2200" b="1" dirty="0" err="1">
                <a:latin typeface="Times New Roman" panose="02020603050405020304" pitchFamily="16" charset="0"/>
              </a:rPr>
              <a:t>1- Forças eletromagnéticas</a:t>
            </a:r>
            <a:r>
              <a:rPr lang="en-US" altLang="x-none" sz="2200" dirty="0" err="1">
                <a:latin typeface="Times New Roman" panose="02020603050405020304" pitchFamily="16" charset="0"/>
              </a:rPr>
              <a:t> que tornam as paredes sólidas o bastante para não atravessarmos; ou que mantêm nosso corpo como uma unidade</a:t>
            </a:r>
            <a:br>
              <a:rPr lang="en-US" altLang="x-none" sz="2200" dirty="0" err="1">
                <a:latin typeface="Times New Roman" panose="02020603050405020304" pitchFamily="16" charset="0"/>
              </a:rPr>
            </a:br>
            <a:br>
              <a:rPr lang="en-US" altLang="x-none" sz="2200" dirty="0" err="1">
                <a:latin typeface="Times New Roman" panose="02020603050405020304" pitchFamily="16" charset="0"/>
              </a:rPr>
            </a:br>
            <a:r>
              <a:rPr lang="en-US" altLang="x-none" sz="2200" b="1" dirty="0" err="1">
                <a:latin typeface="Times New Roman" panose="02020603050405020304" pitchFamily="16" charset="0"/>
              </a:rPr>
              <a:t>2- Forças nucleares</a:t>
            </a:r>
            <a:r>
              <a:rPr lang="en-US" altLang="x-none" sz="2200" dirty="0" err="1">
                <a:latin typeface="Times New Roman" panose="02020603050405020304" pitchFamily="16" charset="0"/>
              </a:rPr>
              <a:t> que formam elementos pesados como o aço a partir da fusão no interior das estrelas   </a:t>
            </a:r>
            <a:endParaRPr lang="en-US" altLang="x-none" sz="2200" dirty="0" err="1">
              <a:latin typeface="Times New Roman" panose="02020603050405020304" pitchFamily="16" charset="0"/>
            </a:endParaRPr>
          </a:p>
        </p:txBody>
      </p:sp>
      <p:sp>
        <p:nvSpPr>
          <p:cNvPr id="52227" name="Text Box 29697"/>
          <p:cNvSpPr txBox="1"/>
          <p:nvPr/>
        </p:nvSpPr>
        <p:spPr>
          <a:xfrm>
            <a:off x="468313" y="5402263"/>
            <a:ext cx="9144000" cy="1006475"/>
          </a:xfrm>
          <a:prstGeom prst="rect">
            <a:avLst/>
          </a:prstGeom>
          <a:noFill/>
          <a:ln w="9525">
            <a:noFill/>
          </a:ln>
        </p:spPr>
        <p:txBody>
          <a:bodyPr wrap="square" lIns="0" tIns="0" rIns="0" bIns="0" anchor="ctr" anchorCtr="0"/>
          <a:p>
            <a:pPr algn="just"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00"/>
                </a:solidFill>
                <a:latin typeface="Times New Roman" panose="02020603050405020304" pitchFamily="16" charset="0"/>
              </a:rPr>
              <a:t>5- </a:t>
            </a:r>
            <a:r>
              <a:rPr lang="en-US" altLang="x-none" sz="2200" b="1" dirty="0" err="1">
                <a:solidFill>
                  <a:srgbClr val="000000"/>
                </a:solidFill>
                <a:latin typeface="Times New Roman" panose="02020603050405020304" pitchFamily="16" charset="0"/>
              </a:rPr>
              <a:t>Qualquer dispositivo</a:t>
            </a:r>
            <a:r>
              <a:rPr lang="en-US" altLang="x-none" sz="2200" dirty="0" err="1">
                <a:solidFill>
                  <a:srgbClr val="000000"/>
                </a:solidFill>
                <a:latin typeface="Times New Roman" panose="02020603050405020304" pitchFamily="16" charset="0"/>
              </a:rPr>
              <a:t> que temos hoje, um </a:t>
            </a:r>
            <a:r>
              <a:rPr lang="en-US" altLang="x-none" sz="2200" b="1" dirty="0" err="1">
                <a:solidFill>
                  <a:srgbClr val="000000"/>
                </a:solidFill>
                <a:latin typeface="Times New Roman" panose="02020603050405020304" pitchFamily="16" charset="0"/>
              </a:rPr>
              <a:t>chip</a:t>
            </a:r>
            <a:r>
              <a:rPr lang="en-US" altLang="x-none" sz="2200" dirty="0" err="1">
                <a:solidFill>
                  <a:srgbClr val="000000"/>
                </a:solidFill>
                <a:latin typeface="Times New Roman" panose="02020603050405020304" pitchFamily="16" charset="0"/>
              </a:rPr>
              <a:t>, só pode ser feito pq compreendemos muito bem o </a:t>
            </a:r>
            <a:r>
              <a:rPr lang="en-US" altLang="x-none" sz="2200" b="1" dirty="0" err="1">
                <a:solidFill>
                  <a:srgbClr val="FF0000"/>
                </a:solidFill>
                <a:latin typeface="Times New Roman" panose="02020603050405020304" pitchFamily="16" charset="0"/>
              </a:rPr>
              <a:t>comportamento do elétron</a:t>
            </a:r>
            <a:r>
              <a:rPr lang="en-US" altLang="x-none" sz="2200" b="1" dirty="0" err="1">
                <a:solidFill>
                  <a:srgbClr val="000000"/>
                </a:solidFill>
                <a:latin typeface="Times New Roman" panose="02020603050405020304" pitchFamily="16" charset="0"/>
              </a:rPr>
              <a:t>,</a:t>
            </a:r>
            <a:r>
              <a:rPr lang="en-US" altLang="x-none" sz="2200" dirty="0" err="1">
                <a:solidFill>
                  <a:srgbClr val="000000"/>
                </a:solidFill>
                <a:latin typeface="Times New Roman" panose="02020603050405020304" pitchFamily="16" charset="0"/>
              </a:rPr>
              <a:t> que está no Modelo Padrão. </a:t>
            </a:r>
            <a:endParaRPr lang="en-US" altLang="x-none" sz="2200" dirty="0" err="1">
              <a:solidFill>
                <a:srgbClr val="000000"/>
              </a:solidFill>
              <a:latin typeface="Times New Roman" panose="02020603050405020304" pitchFamily="16" charset="0"/>
              <a:ea typeface="Times New Roman" panose="02020603050405020304" pitchFamily="16" charset="0"/>
            </a:endParaRPr>
          </a:p>
        </p:txBody>
      </p:sp>
      <p:sp>
        <p:nvSpPr>
          <p:cNvPr id="52228" name="Text Box 29698"/>
          <p:cNvSpPr txBox="1"/>
          <p:nvPr/>
        </p:nvSpPr>
        <p:spPr>
          <a:xfrm>
            <a:off x="401638" y="3789363"/>
            <a:ext cx="9144000" cy="1646237"/>
          </a:xfrm>
          <a:prstGeom prst="rect">
            <a:avLst/>
          </a:prstGeom>
          <a:noFill/>
          <a:ln w="9525">
            <a:noFill/>
          </a:ln>
        </p:spPr>
        <p:txBody>
          <a:bodyPr wrap="square" lIns="90000" tIns="45000" rIns="90000" bIns="45000" anchor="t" anchorCtr="0"/>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00"/>
                </a:solidFill>
                <a:latin typeface="Times New Roman" panose="02020603050405020304" pitchFamily="16" charset="0"/>
              </a:rPr>
              <a:t>3- Dá conta tanto de ondas eletromagnéticas como as de rádio, que </a:t>
            </a:r>
            <a:r>
              <a:rPr lang="en-US" altLang="x-none" sz="2200" b="1" dirty="0" err="1">
                <a:solidFill>
                  <a:srgbClr val="000000"/>
                </a:solidFill>
                <a:latin typeface="Times New Roman" panose="02020603050405020304" pitchFamily="16" charset="0"/>
              </a:rPr>
              <a:t>tornam nossas telecomunicações possíveis</a:t>
            </a:r>
            <a:endParaRPr lang="en-US" altLang="x-none" sz="2200" b="1" dirty="0" err="1">
              <a:solidFill>
                <a:srgbClr val="000000"/>
              </a:solidFill>
              <a:latin typeface="Times New Roman" panose="02020603050405020304" pitchFamily="16" charset="0"/>
            </a:endParaRPr>
          </a:p>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solidFill>
                <a:srgbClr val="000000"/>
              </a:solidFill>
              <a:latin typeface="Times New Roman" panose="02020603050405020304" pitchFamily="16" charset="0"/>
            </a:endParaRPr>
          </a:p>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00"/>
                </a:solidFill>
                <a:latin typeface="Times New Roman" panose="02020603050405020304" pitchFamily="16" charset="0"/>
              </a:rPr>
              <a:t>4- Raios gama que podem causar graves danos em nosso DNA. </a:t>
            </a:r>
            <a:endParaRPr lang="en-US" altLang="x-none" sz="2200" dirty="0" err="1">
              <a:solidFill>
                <a:srgbClr val="000000"/>
              </a:solidFill>
              <a:latin typeface="Times New Roman" panose="02020603050405020304" pitchFamily="16" charset="0"/>
              <a:ea typeface="Times New Roman" panose="02020603050405020304" pitchFamily="16"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4274" name="Title 30720"/>
          <p:cNvSpPr>
            <a:spLocks noGrp="1"/>
          </p:cNvSpPr>
          <p:nvPr>
            <p:ph type="title"/>
          </p:nvPr>
        </p:nvSpPr>
        <p:spPr>
          <a:xfrm>
            <a:off x="442913" y="122238"/>
            <a:ext cx="9004300" cy="1196975"/>
          </a:xfrm>
          <a:ln/>
        </p:spPr>
        <p:txBody>
          <a:bodyPr wrap="square" lIns="0" tIns="0" rIns="0" bIns="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0000FF"/>
                </a:solidFill>
                <a:latin typeface="PT Sans" pitchFamily="32" charset="0"/>
              </a:rPr>
              <a:t>No Brasil, temos uma novidade ultra recente (11/2019)</a:t>
            </a:r>
            <a:br>
              <a:rPr lang="en-US" altLang="x-none" sz="2400" dirty="0" err="1">
                <a:solidFill>
                  <a:srgbClr val="0000FF"/>
                </a:solidFill>
                <a:latin typeface="PT Sans" pitchFamily="32" charset="0"/>
              </a:rPr>
            </a:br>
            <a:r>
              <a:rPr lang="en-US" altLang="x-none" sz="2400" dirty="0" err="1">
                <a:solidFill>
                  <a:srgbClr val="0000FF"/>
                </a:solidFill>
                <a:latin typeface="PT Sans" pitchFamily="32" charset="0"/>
              </a:rPr>
              <a:t>....o Sírius</a:t>
            </a:r>
            <a:endParaRPr lang="en-US" altLang="x-none" sz="2400" dirty="0" err="1">
              <a:solidFill>
                <a:srgbClr val="0000FF"/>
              </a:solidFill>
              <a:latin typeface="PT Sans" pitchFamily="32" charset="0"/>
            </a:endParaRPr>
          </a:p>
        </p:txBody>
      </p:sp>
      <p:sp>
        <p:nvSpPr>
          <p:cNvPr id="54275" name="Text Placeholder 30721"/>
          <p:cNvSpPr>
            <a:spLocks noGrp="1"/>
          </p:cNvSpPr>
          <p:nvPr>
            <p:ph idx="1"/>
          </p:nvPr>
        </p:nvSpPr>
        <p:spPr>
          <a:xfrm>
            <a:off x="381000" y="1277938"/>
            <a:ext cx="9164638" cy="6556375"/>
          </a:xfrm>
          <a:ln/>
        </p:spPr>
        <p:txBody>
          <a:bodyPr wrap="square" lIns="0" tIns="28080" rIns="0" bIns="0" anchor="t" anchorCtr="0"/>
          <a:p>
            <a:pPr indent="-336550"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 news roman" charset="0"/>
              </a:rPr>
              <a:t> </a:t>
            </a:r>
            <a:r>
              <a:rPr lang="en-US" altLang="x-none" sz="2200" b="1" dirty="0" err="1">
                <a:latin typeface="Time news roman" charset="0"/>
              </a:rPr>
              <a:t>Único</a:t>
            </a:r>
            <a:r>
              <a:rPr lang="en-US" altLang="x-none" sz="2200" dirty="0" err="1">
                <a:latin typeface="Time news roman" charset="0"/>
              </a:rPr>
              <a:t> na categoria, só comparado ao MAX-IV da Suécia.</a:t>
            </a:r>
            <a:endParaRPr lang="en-US" altLang="x-none" sz="2200" dirty="0" err="1">
              <a:latin typeface="Time news roman" charset="0"/>
            </a:endParaRPr>
          </a:p>
          <a:p>
            <a:pPr indent="-336550"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s New Roman" panose="02020603050405020304" pitchFamily="16" charset="0"/>
              </a:rPr>
              <a:t>     518m de circunferência e 68 mil m² e está no limite da tecnologia mundial Custo de R$ 1,8 bilhão </a:t>
            </a: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s New Roman" panose="02020603050405020304" pitchFamily="16" charset="0"/>
              </a:rPr>
              <a:t> </a:t>
            </a: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s New Roman" panose="02020603050405020304" pitchFamily="16" charset="0"/>
              </a:rPr>
              <a:t>   </a:t>
            </a: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s New Roman" panose="02020603050405020304" pitchFamily="16" charset="0"/>
              </a:rPr>
              <a:t>  </a:t>
            </a: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s New Roman" panose="02020603050405020304" pitchFamily="16" charset="0"/>
            </a:endParaRPr>
          </a:p>
          <a:p>
            <a:pPr indent="-336550"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s New Roman" panose="02020603050405020304" pitchFamily="16" charset="0"/>
              </a:rPr>
              <a:t>    </a:t>
            </a:r>
            <a:endParaRPr lang="en-US" altLang="x-none" sz="2200" dirty="0" err="1">
              <a:latin typeface="Times New Roman" panose="02020603050405020304" pitchFamily="16" charset="0"/>
            </a:endParaRPr>
          </a:p>
          <a:p>
            <a:pPr indent="-336550"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s New Roman" panose="02020603050405020304" pitchFamily="16" charset="0"/>
            </a:endParaRPr>
          </a:p>
        </p:txBody>
      </p:sp>
      <p:sp>
        <p:nvSpPr>
          <p:cNvPr id="54276" name="Text Box 30722"/>
          <p:cNvSpPr txBox="1"/>
          <p:nvPr/>
        </p:nvSpPr>
        <p:spPr>
          <a:xfrm>
            <a:off x="658813" y="5327650"/>
            <a:ext cx="8763000" cy="1711325"/>
          </a:xfrm>
          <a:prstGeom prst="rect">
            <a:avLst/>
          </a:prstGeom>
          <a:noFill/>
          <a:ln w="9525">
            <a:noFill/>
          </a:ln>
        </p:spPr>
        <p:txBody>
          <a:bodyPr wrap="square" lIns="0" tIns="28080" rIns="0" bIns="0" anchor="t" anchorCtr="0"/>
          <a:p>
            <a:pPr algn="just"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00"/>
                </a:solidFill>
                <a:latin typeface="Times New Roman" panose="02020603050405020304" pitchFamily="16" charset="0"/>
              </a:rPr>
              <a:t>Sírius permitirá que centenas de </a:t>
            </a:r>
            <a:r>
              <a:rPr lang="en-US" altLang="x-none" sz="2200" b="1" dirty="0" err="1">
                <a:solidFill>
                  <a:srgbClr val="000000"/>
                </a:solidFill>
                <a:latin typeface="Times New Roman" panose="02020603050405020304" pitchFamily="16" charset="0"/>
              </a:rPr>
              <a:t>pesquisas acadêmicas e industriais</a:t>
            </a:r>
            <a:r>
              <a:rPr lang="en-US" altLang="x-none" sz="2200" dirty="0" err="1">
                <a:solidFill>
                  <a:srgbClr val="000000"/>
                </a:solidFill>
                <a:latin typeface="Times New Roman" panose="02020603050405020304" pitchFamily="16" charset="0"/>
              </a:rPr>
              <a:t> sejam realizadas anualmente, contribuindo para a solução de grandes desafios científicos e tecnológicos, como </a:t>
            </a:r>
            <a:r>
              <a:rPr lang="en-US" altLang="x-none" sz="2200" b="1" dirty="0" err="1">
                <a:solidFill>
                  <a:srgbClr val="0000FF"/>
                </a:solidFill>
                <a:latin typeface="Times New Roman" panose="02020603050405020304" pitchFamily="16" charset="0"/>
              </a:rPr>
              <a:t>novos medicamentos e tratamentos para doenças, novos fertilizantes, espécies vegetais mais resistentes e adaptáveis e novas tecnologias para agricultura, fontes renováveis de energia.</a:t>
            </a:r>
            <a:endParaRPr lang="en-US" altLang="x-none" sz="2200" b="1" dirty="0" err="1">
              <a:solidFill>
                <a:srgbClr val="0000FF"/>
              </a:solidFill>
              <a:latin typeface="Times New Roman" panose="02020603050405020304" pitchFamily="16" charset="0"/>
              <a:ea typeface="Times New Roman" panose="02020603050405020304" pitchFamily="16" charset="0"/>
            </a:endParaRPr>
          </a:p>
        </p:txBody>
      </p:sp>
      <p:pic>
        <p:nvPicPr>
          <p:cNvPr id="54277" name="Picture 30723"/>
          <p:cNvPicPr>
            <a:picLocks noChangeAspect="1"/>
          </p:cNvPicPr>
          <p:nvPr/>
        </p:nvPicPr>
        <p:blipFill>
          <a:blip r:embed="rId1"/>
          <a:stretch>
            <a:fillRect/>
          </a:stretch>
        </p:blipFill>
        <p:spPr>
          <a:xfrm>
            <a:off x="549275" y="2559050"/>
            <a:ext cx="4208463" cy="2741613"/>
          </a:xfrm>
          <a:prstGeom prst="rect">
            <a:avLst/>
          </a:prstGeom>
          <a:noFill/>
          <a:ln w="9525">
            <a:noFill/>
          </a:ln>
        </p:spPr>
      </p:pic>
      <p:pic>
        <p:nvPicPr>
          <p:cNvPr id="54278" name="Picture 30724"/>
          <p:cNvPicPr>
            <a:picLocks noChangeAspect="1"/>
          </p:cNvPicPr>
          <p:nvPr/>
        </p:nvPicPr>
        <p:blipFill>
          <a:blip r:embed="rId2"/>
          <a:stretch>
            <a:fillRect/>
          </a:stretch>
        </p:blipFill>
        <p:spPr>
          <a:xfrm>
            <a:off x="4775200" y="2559050"/>
            <a:ext cx="4625975" cy="2714625"/>
          </a:xfrm>
          <a:prstGeom prst="rect">
            <a:avLst/>
          </a:prstGeom>
          <a:noFill/>
          <a:ln w="9525">
            <a:noFill/>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6322" name="Title 31744"/>
          <p:cNvSpPr>
            <a:spLocks noGrp="1"/>
          </p:cNvSpPr>
          <p:nvPr>
            <p:ph type="title"/>
          </p:nvPr>
        </p:nvSpPr>
        <p:spPr>
          <a:xfrm>
            <a:off x="442913" y="74613"/>
            <a:ext cx="9004300" cy="1289050"/>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400" u="sng" dirty="0" err="1">
                <a:solidFill>
                  <a:srgbClr val="0000FF"/>
                </a:solidFill>
                <a:latin typeface="PT Sans" pitchFamily="32" charset="0"/>
              </a:rPr>
              <a:t>Sírius</a:t>
            </a:r>
            <a:endParaRPr lang="pt-BR" altLang="x-none" sz="2400" u="sng" dirty="0" err="1">
              <a:solidFill>
                <a:srgbClr val="0000FF"/>
              </a:solidFill>
              <a:latin typeface="PT Sans" pitchFamily="32" charset="0"/>
            </a:endParaRPr>
          </a:p>
        </p:txBody>
      </p:sp>
      <p:sp>
        <p:nvSpPr>
          <p:cNvPr id="56323" name="Text Placeholder 31745"/>
          <p:cNvSpPr>
            <a:spLocks noGrp="1"/>
          </p:cNvSpPr>
          <p:nvPr>
            <p:ph idx="1"/>
          </p:nvPr>
        </p:nvSpPr>
        <p:spPr>
          <a:xfrm>
            <a:off x="720725" y="5676900"/>
            <a:ext cx="8640763" cy="1882775"/>
          </a:xfrm>
          <a:ln/>
        </p:spPr>
        <p:txBody>
          <a:bodyPr wrap="square" lIns="90000" tIns="46800" rIns="90000" bIns="46800" anchor="t" anchorCtr="0"/>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Lst>
            </a:pPr>
            <a:r>
              <a:rPr lang="pt-BR" altLang="x-none" sz="2200" dirty="0" err="1">
                <a:latin typeface="Times New Roman" panose="02020603050405020304" pitchFamily="16" charset="0"/>
              </a:rPr>
              <a:t>Tem-se a disposição dos pesquisadores uma ferramenta 4D de alto nível, a forma mais moderna hoje de estudar em detalhes e de modo menos invasivo, exemplo, </a:t>
            </a:r>
            <a:r>
              <a:rPr lang="pt-BR" altLang="x-none" sz="2200" b="1" dirty="0" err="1">
                <a:latin typeface="Times New Roman" panose="02020603050405020304" pitchFamily="16" charset="0"/>
              </a:rPr>
              <a:t>vírus (como o novo coronavírus)</a:t>
            </a:r>
            <a:r>
              <a:rPr lang="pt-BR" altLang="x-none" sz="2200" dirty="0" err="1">
                <a:latin typeface="Times New Roman" panose="02020603050405020304" pitchFamily="16" charset="0"/>
              </a:rPr>
              <a:t>, proteínas, plantas, etc. Fortes impactos sociais.</a:t>
            </a:r>
            <a:endParaRPr lang="pt-BR" altLang="x-none" sz="2200" dirty="0" err="1">
              <a:latin typeface="Times New Roman" panose="02020603050405020304" pitchFamily="16" charset="0"/>
            </a:endParaRPr>
          </a:p>
          <a:p>
            <a:pPr marL="0" indent="0"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Lst>
            </a:pPr>
            <a:endParaRPr lang="pt-BR" altLang="x-none" sz="2200" dirty="0" err="1">
              <a:latin typeface="Times New Roman" panose="02020603050405020304" pitchFamily="16" charset="0"/>
            </a:endParaRPr>
          </a:p>
        </p:txBody>
      </p:sp>
      <p:pic>
        <p:nvPicPr>
          <p:cNvPr id="56324" name="Picture 31746"/>
          <p:cNvPicPr>
            <a:picLocks noChangeAspect="1"/>
          </p:cNvPicPr>
          <p:nvPr/>
        </p:nvPicPr>
        <p:blipFill>
          <a:blip r:embed="rId1"/>
          <a:stretch>
            <a:fillRect/>
          </a:stretch>
        </p:blipFill>
        <p:spPr>
          <a:xfrm>
            <a:off x="1201738" y="2895600"/>
            <a:ext cx="7740650" cy="2386013"/>
          </a:xfrm>
          <a:prstGeom prst="rect">
            <a:avLst/>
          </a:prstGeom>
          <a:noFill/>
          <a:ln w="9525">
            <a:noFill/>
          </a:ln>
        </p:spPr>
      </p:pic>
      <p:sp>
        <p:nvSpPr>
          <p:cNvPr id="56325" name="Text Box 31747"/>
          <p:cNvSpPr txBox="1"/>
          <p:nvPr/>
        </p:nvSpPr>
        <p:spPr>
          <a:xfrm>
            <a:off x="647700" y="1223963"/>
            <a:ext cx="8999538" cy="1152525"/>
          </a:xfrm>
          <a:prstGeom prst="rect">
            <a:avLst/>
          </a:prstGeom>
          <a:noFill/>
          <a:ln w="9525">
            <a:noFill/>
          </a:ln>
        </p:spPr>
        <p:txBody>
          <a:bodyPr wrap="square" lIns="90000" tIns="46800" rIns="90000" bIns="46800" anchor="t" anchorCtr="0"/>
          <a:p>
            <a:pPr algn="just" defTabSz="449580" hangingPunct="0">
              <a:lnSpc>
                <a:spcPct val="100000"/>
              </a:lnSpc>
              <a:spcBef>
                <a:spcPts val="890"/>
              </a:spcBef>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00"/>
                </a:solidFill>
                <a:latin typeface="Times New Roman" panose="02020603050405020304" pitchFamily="16" charset="0"/>
              </a:rPr>
              <a:t>Acelera feixes de </a:t>
            </a:r>
            <a:r>
              <a:rPr lang="pt-BR" altLang="x-none" sz="2200" dirty="0" err="1">
                <a:solidFill>
                  <a:srgbClr val="FF0000"/>
                </a:solidFill>
                <a:latin typeface="Times New Roman" panose="02020603050405020304" pitchFamily="16" charset="0"/>
              </a:rPr>
              <a:t>elétrons</a:t>
            </a:r>
            <a:r>
              <a:rPr lang="pt-BR" altLang="x-none" sz="2200" dirty="0" err="1">
                <a:solidFill>
                  <a:srgbClr val="000000"/>
                </a:solidFill>
                <a:latin typeface="Times New Roman" panose="02020603050405020304" pitchFamily="16" charset="0"/>
              </a:rPr>
              <a:t> de forma tão rápida que formam linhas de luz que funcionam como um poderosíssimo raio-X, capaz de analisar rapidamente a estrutura interna de materiais orgânicos </a:t>
            </a:r>
            <a:r>
              <a:rPr lang="en-US" altLang="pt-BR" sz="2200" dirty="0" err="1">
                <a:solidFill>
                  <a:srgbClr val="000000"/>
                </a:solidFill>
                <a:latin typeface="Times New Roman" panose="02020603050405020304" pitchFamily="16" charset="0"/>
              </a:rPr>
              <a:t>e </a:t>
            </a:r>
            <a:r>
              <a:rPr lang="pt-BR" altLang="x-none" sz="2200" dirty="0" err="1">
                <a:solidFill>
                  <a:srgbClr val="000000"/>
                </a:solidFill>
                <a:latin typeface="Times New Roman" panose="02020603050405020304" pitchFamily="16" charset="0"/>
              </a:rPr>
              <a:t>inorgânicos</a:t>
            </a:r>
            <a:r>
              <a:rPr lang="en-US" altLang="pt-BR" sz="2200" dirty="0" err="1">
                <a:solidFill>
                  <a:srgbClr val="000000"/>
                </a:solidFill>
                <a:latin typeface="Times New Roman" panose="02020603050405020304" pitchFamily="16" charset="0"/>
              </a:rPr>
              <a:t>,</a:t>
            </a:r>
            <a:r>
              <a:rPr lang="pt-BR" altLang="x-none" sz="2200" dirty="0" err="1">
                <a:solidFill>
                  <a:srgbClr val="000000"/>
                </a:solidFill>
                <a:latin typeface="Times New Roman" panose="02020603050405020304" pitchFamily="16" charset="0"/>
              </a:rPr>
              <a:t> </a:t>
            </a:r>
            <a:r>
              <a:rPr lang="en-US" altLang="pt-BR" sz="2200" dirty="0" err="1">
                <a:solidFill>
                  <a:srgbClr val="000000"/>
                </a:solidFill>
                <a:latin typeface="Times New Roman" panose="02020603050405020304" pitchFamily="16" charset="0"/>
              </a:rPr>
              <a:t>com</a:t>
            </a:r>
            <a:r>
              <a:rPr lang="pt-BR" altLang="x-none" sz="2200" dirty="0" err="1">
                <a:solidFill>
                  <a:srgbClr val="000000"/>
                </a:solidFill>
                <a:latin typeface="Times New Roman" panose="02020603050405020304" pitchFamily="16" charset="0"/>
              </a:rPr>
              <a:t> um zoom único, de até 500 vezes.</a:t>
            </a:r>
            <a:endParaRPr lang="pt-BR" altLang="x-none" sz="2200" dirty="0" err="1">
              <a:solidFill>
                <a:srgbClr val="000000"/>
              </a:solidFill>
              <a:latin typeface="Times New Roman" panose="02020603050405020304" pitchFamily="16" charset="0"/>
              <a:ea typeface="Times New Roman" panose="02020603050405020304" pitchFamily="16"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8370" name="Text Placeholder 32768"/>
          <p:cNvSpPr>
            <a:spLocks noGrp="1"/>
          </p:cNvSpPr>
          <p:nvPr>
            <p:ph type="body" idx="4294967295"/>
          </p:nvPr>
        </p:nvSpPr>
        <p:spPr>
          <a:xfrm>
            <a:off x="511175" y="3198813"/>
            <a:ext cx="8910638" cy="4295775"/>
          </a:xfrm>
          <a:ln/>
        </p:spPr>
        <p:txBody>
          <a:bodyPr wrap="square" lIns="0" tIns="28080" rIns="0" bIns="0" anchor="t" anchorCtr="0"/>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endParaRPr lang="en-US" altLang="x-none" sz="2200" u="sng" dirty="0" err="1">
              <a:latin typeface="Times New Roman" panose="02020603050405020304" pitchFamily="16" charset="0"/>
            </a:endParaRPr>
          </a:p>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200" dirty="0" err="1">
                <a:latin typeface="Times New Roman" panose="02020603050405020304" pitchFamily="16" charset="0"/>
              </a:rPr>
              <a:t>Entendimento maior sobre vírus, bactéria, proteínas e unidades intracelulares complexas de organismos, etapa vital na fabricação de novos medicamentos e no combate a câncer, Alzheimer e Parkinson, por exemplo. O cérebro poderá ser analisado de acordo com os estímulos que recebe.</a:t>
            </a:r>
            <a:endParaRPr lang="en-US" altLang="x-none" sz="2200" dirty="0" err="1">
              <a:latin typeface="Times New Roman" panose="02020603050405020304" pitchFamily="16" charset="0"/>
            </a:endParaRPr>
          </a:p>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200" dirty="0" err="1">
                <a:latin typeface="Times New Roman" panose="02020603050405020304" pitchFamily="16" charset="0"/>
              </a:rPr>
              <a:t>Será possível entender doenças degenerativas ou problemas ligados ao cérebro. Para isso, é preciso entender desde a </a:t>
            </a:r>
            <a:r>
              <a:rPr lang="en-US" altLang="x-none" sz="2200" b="1" dirty="0" err="1">
                <a:latin typeface="Times New Roman" panose="02020603050405020304" pitchFamily="16" charset="0"/>
              </a:rPr>
              <a:t>escala de comunicação entre os neurônios</a:t>
            </a:r>
            <a:r>
              <a:rPr lang="en-US" altLang="x-none" sz="2200" dirty="0" err="1">
                <a:latin typeface="Times New Roman" panose="02020603050405020304" pitchFamily="16" charset="0"/>
              </a:rPr>
              <a:t>, onde eles trocam os neurotransmissores, até chegar à organização espacial deles, como eles estão arrumados no cérebro e ver a diferença de um cérebro normal para um com doença", afirma Silva, diretor do Projeto Sírius.</a:t>
            </a:r>
            <a:endParaRPr lang="en-US" altLang="x-none" sz="2200" dirty="0" err="1">
              <a:latin typeface="Times New Roman" panose="02020603050405020304" pitchFamily="16" charset="0"/>
            </a:endParaRPr>
          </a:p>
        </p:txBody>
      </p:sp>
      <p:pic>
        <p:nvPicPr>
          <p:cNvPr id="58371" name="Picture 32769"/>
          <p:cNvPicPr>
            <a:picLocks noChangeAspect="1"/>
          </p:cNvPicPr>
          <p:nvPr/>
        </p:nvPicPr>
        <p:blipFill>
          <a:blip r:embed="rId1"/>
          <a:stretch>
            <a:fillRect/>
          </a:stretch>
        </p:blipFill>
        <p:spPr>
          <a:xfrm>
            <a:off x="620713" y="714375"/>
            <a:ext cx="2894012" cy="2217738"/>
          </a:xfrm>
          <a:prstGeom prst="rect">
            <a:avLst/>
          </a:prstGeom>
          <a:noFill/>
          <a:ln w="9525">
            <a:noFill/>
          </a:ln>
        </p:spPr>
      </p:pic>
      <p:pic>
        <p:nvPicPr>
          <p:cNvPr id="58372" name="Picture 32770"/>
          <p:cNvPicPr>
            <a:picLocks noChangeAspect="1"/>
          </p:cNvPicPr>
          <p:nvPr/>
        </p:nvPicPr>
        <p:blipFill>
          <a:blip r:embed="rId2"/>
          <a:stretch>
            <a:fillRect/>
          </a:stretch>
        </p:blipFill>
        <p:spPr>
          <a:xfrm>
            <a:off x="4124325" y="731838"/>
            <a:ext cx="2667000" cy="2217737"/>
          </a:xfrm>
          <a:prstGeom prst="rect">
            <a:avLst/>
          </a:prstGeom>
          <a:noFill/>
          <a:ln w="9525">
            <a:noFill/>
          </a:ln>
        </p:spPr>
      </p:pic>
      <p:sp>
        <p:nvSpPr>
          <p:cNvPr id="58373" name="Text Box 32771"/>
          <p:cNvSpPr txBox="1"/>
          <p:nvPr/>
        </p:nvSpPr>
        <p:spPr>
          <a:xfrm>
            <a:off x="3751263" y="2921000"/>
            <a:ext cx="3109912" cy="1006475"/>
          </a:xfrm>
          <a:prstGeom prst="rect">
            <a:avLst/>
          </a:prstGeom>
          <a:noFill/>
          <a:ln w="9525">
            <a:noFill/>
          </a:ln>
        </p:spPr>
        <p:txBody>
          <a:bodyPr wrap="square" lIns="0" tIns="28080" rIns="0" bIns="0" anchor="t" anchorCtr="0"/>
          <a:p>
            <a:pPr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1600" dirty="0" err="1">
                <a:solidFill>
                  <a:srgbClr val="0000FF"/>
                </a:solidFill>
                <a:latin typeface="Times New Roman" panose="02020603050405020304" pitchFamily="16" charset="0"/>
              </a:rPr>
              <a:t>Anticorpos com potente atividade bloqueadora da ligação entre vírus e célula (HIV)</a:t>
            </a:r>
            <a:endParaRPr lang="en-US" altLang="x-none" sz="1600" dirty="0" err="1">
              <a:solidFill>
                <a:srgbClr val="0000FF"/>
              </a:solidFill>
              <a:latin typeface="Times New Roman" panose="02020603050405020304" pitchFamily="16" charset="0"/>
              <a:ea typeface="Times New Roman" panose="02020603050405020304" pitchFamily="16" charset="0"/>
            </a:endParaRPr>
          </a:p>
        </p:txBody>
      </p:sp>
      <p:sp>
        <p:nvSpPr>
          <p:cNvPr id="58374" name="Text Box 32772"/>
          <p:cNvSpPr txBox="1"/>
          <p:nvPr/>
        </p:nvSpPr>
        <p:spPr>
          <a:xfrm>
            <a:off x="4573588" y="163513"/>
            <a:ext cx="863600" cy="401637"/>
          </a:xfrm>
          <a:prstGeom prst="rect">
            <a:avLst/>
          </a:prstGeom>
          <a:noFill/>
          <a:ln w="9525">
            <a:noFill/>
          </a:ln>
        </p:spPr>
        <p:txBody>
          <a:bodyPr wrap="square" lIns="0" tIns="28080" rIns="0" bIns="0" anchor="t" anchorCtr="0"/>
          <a:p>
            <a:pPr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600" u="sng" dirty="0" err="1">
                <a:solidFill>
                  <a:srgbClr val="000000"/>
                </a:solidFill>
                <a:latin typeface="Times New Roman" panose="02020603050405020304" pitchFamily="16" charset="0"/>
              </a:rPr>
              <a:t>Saúde</a:t>
            </a:r>
            <a:endParaRPr lang="en-US" altLang="x-none" sz="2600" u="sng" dirty="0" err="1">
              <a:solidFill>
                <a:srgbClr val="000000"/>
              </a:solidFill>
              <a:latin typeface="Times New Roman" panose="02020603050405020304" pitchFamily="16" charset="0"/>
              <a:ea typeface="Times New Roman" panose="02020603050405020304" pitchFamily="16" charset="0"/>
            </a:endParaRPr>
          </a:p>
        </p:txBody>
      </p:sp>
      <p:sp>
        <p:nvSpPr>
          <p:cNvPr id="58375" name="Text Box 32773"/>
          <p:cNvSpPr txBox="1"/>
          <p:nvPr/>
        </p:nvSpPr>
        <p:spPr>
          <a:xfrm>
            <a:off x="549275" y="2998788"/>
            <a:ext cx="3109913" cy="493712"/>
          </a:xfrm>
          <a:prstGeom prst="rect">
            <a:avLst/>
          </a:prstGeom>
          <a:noFill/>
          <a:ln w="9525">
            <a:noFill/>
          </a:ln>
        </p:spPr>
        <p:txBody>
          <a:bodyPr wrap="square" lIns="0" tIns="28080" rIns="0" bIns="0" anchor="t" anchorCtr="0"/>
          <a:p>
            <a:pPr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dirty="0" err="1">
                <a:solidFill>
                  <a:srgbClr val="0000FF"/>
                </a:solidFill>
                <a:latin typeface="Times New Roman" panose="02020603050405020304" pitchFamily="16" charset="0"/>
              </a:rPr>
              <a:t>Nanopartículas para o transporte de fármacos até o alvo</a:t>
            </a:r>
            <a:endParaRPr lang="en-US" altLang="x-none" dirty="0" err="1">
              <a:solidFill>
                <a:srgbClr val="0000FF"/>
              </a:solidFill>
              <a:latin typeface="Times New Roman" panose="02020603050405020304" pitchFamily="16" charset="0"/>
              <a:ea typeface="Times New Roman" panose="02020603050405020304" pitchFamily="16" charset="0"/>
            </a:endParaRPr>
          </a:p>
        </p:txBody>
      </p:sp>
      <p:pic>
        <p:nvPicPr>
          <p:cNvPr id="58376" name="Picture 32774"/>
          <p:cNvPicPr>
            <a:picLocks noChangeAspect="1"/>
          </p:cNvPicPr>
          <p:nvPr/>
        </p:nvPicPr>
        <p:blipFill>
          <a:blip r:embed="rId3"/>
          <a:stretch>
            <a:fillRect/>
          </a:stretch>
        </p:blipFill>
        <p:spPr>
          <a:xfrm>
            <a:off x="7042150" y="687388"/>
            <a:ext cx="2790825" cy="2239962"/>
          </a:xfrm>
          <a:prstGeom prst="rect">
            <a:avLst/>
          </a:prstGeom>
          <a:noFill/>
          <a:ln w="9525">
            <a:noFill/>
          </a:ln>
        </p:spPr>
      </p:pic>
      <p:sp>
        <p:nvSpPr>
          <p:cNvPr id="58377" name="Text Box 32775"/>
          <p:cNvSpPr txBox="1"/>
          <p:nvPr/>
        </p:nvSpPr>
        <p:spPr>
          <a:xfrm>
            <a:off x="7042150" y="3017838"/>
            <a:ext cx="2836863" cy="638175"/>
          </a:xfrm>
          <a:prstGeom prst="rect">
            <a:avLst/>
          </a:prstGeom>
          <a:noFill/>
          <a:ln w="9525">
            <a:noFill/>
          </a:ln>
        </p:spPr>
        <p:txBody>
          <a:bodyPr wrap="square" lIns="0" tIns="28080" rIns="0" bIns="0" anchor="t" anchorCtr="0"/>
          <a:p>
            <a:pPr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dirty="0" err="1">
                <a:solidFill>
                  <a:srgbClr val="0000FF"/>
                </a:solidFill>
                <a:latin typeface="Times New Roman" panose="02020603050405020304" pitchFamily="16" charset="0"/>
              </a:rPr>
              <a:t>Antibióticos e compostos anticâncer mais eficazes</a:t>
            </a:r>
            <a:endParaRPr lang="en-US" altLang="x-none" dirty="0" err="1">
              <a:solidFill>
                <a:srgbClr val="0000FF"/>
              </a:solidFill>
              <a:latin typeface="Times New Roman" panose="02020603050405020304" pitchFamily="16" charset="0"/>
              <a:ea typeface="Times New Roman" panose="02020603050405020304" pitchFamily="16"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0418" name="Text Placeholder 33792"/>
          <p:cNvSpPr>
            <a:spLocks noGrp="1"/>
          </p:cNvSpPr>
          <p:nvPr>
            <p:ph type="body" idx="4294967295"/>
          </p:nvPr>
        </p:nvSpPr>
        <p:spPr>
          <a:xfrm>
            <a:off x="301625" y="549275"/>
            <a:ext cx="9028113" cy="2259013"/>
          </a:xfrm>
          <a:ln/>
        </p:spPr>
        <p:txBody>
          <a:bodyPr wrap="square" lIns="0" tIns="28080" rIns="0" bIns="0" anchor="t" anchorCtr="0"/>
          <a:p>
            <a:pPr marL="0" indent="0" algn="ctr"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200" u="sng" dirty="0" err="1">
                <a:latin typeface="Times New Roman" panose="02020603050405020304" pitchFamily="16" charset="0"/>
              </a:rPr>
              <a:t>Agricultura</a:t>
            </a:r>
            <a:endParaRPr lang="en-US" altLang="x-none" sz="2200" u="sng" dirty="0" err="1">
              <a:latin typeface="Times New Roman" panose="02020603050405020304" pitchFamily="16" charset="0"/>
            </a:endParaRPr>
          </a:p>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200" dirty="0" err="1">
                <a:latin typeface="Times New Roman" panose="02020603050405020304" pitchFamily="16" charset="0"/>
              </a:rPr>
              <a:t>Análises de solo e desenvolvimento de </a:t>
            </a:r>
            <a:r>
              <a:rPr lang="en-US" altLang="x-none" sz="2200" b="1" dirty="0" err="1">
                <a:latin typeface="Times New Roman" panose="02020603050405020304" pitchFamily="16" charset="0"/>
              </a:rPr>
              <a:t>fertilizantes</a:t>
            </a:r>
            <a:r>
              <a:rPr lang="en-US" altLang="x-none" sz="2200" dirty="0" err="1">
                <a:latin typeface="Times New Roman" panose="02020603050405020304" pitchFamily="16" charset="0"/>
              </a:rPr>
              <a:t> mais eficientes e baratos, além de menos nocivos ao meio ambiente e à saúde. Mapear localização de nutrientes em vegetais para gerar plantas que precisam de menos água e resistentes a pragas.</a:t>
            </a:r>
            <a:endParaRPr lang="en-US" altLang="x-none" sz="2200" dirty="0" err="1">
              <a:latin typeface="Times New Roman" panose="02020603050405020304" pitchFamily="16" charset="0"/>
            </a:endParaRPr>
          </a:p>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200" dirty="0" err="1">
                <a:latin typeface="Times New Roman" panose="02020603050405020304" pitchFamily="16" charset="0"/>
              </a:rPr>
              <a:t>material a base de poli(butileno succinato), ureia e argila</a:t>
            </a:r>
            <a:endParaRPr lang="en-US" altLang="x-none" sz="2200" dirty="0" err="1">
              <a:latin typeface="Times New Roman" panose="02020603050405020304" pitchFamily="16" charset="0"/>
            </a:endParaRPr>
          </a:p>
        </p:txBody>
      </p:sp>
      <p:pic>
        <p:nvPicPr>
          <p:cNvPr id="60419" name="Picture 33793"/>
          <p:cNvPicPr>
            <a:picLocks noChangeAspect="1"/>
          </p:cNvPicPr>
          <p:nvPr/>
        </p:nvPicPr>
        <p:blipFill>
          <a:blip r:embed="rId1"/>
          <a:stretch>
            <a:fillRect/>
          </a:stretch>
        </p:blipFill>
        <p:spPr>
          <a:xfrm>
            <a:off x="685800" y="3198813"/>
            <a:ext cx="3522663" cy="3290887"/>
          </a:xfrm>
          <a:prstGeom prst="rect">
            <a:avLst/>
          </a:prstGeom>
          <a:noFill/>
          <a:ln w="9525">
            <a:noFill/>
          </a:ln>
        </p:spPr>
      </p:pic>
      <p:sp>
        <p:nvSpPr>
          <p:cNvPr id="60420" name="Text Box 33794"/>
          <p:cNvSpPr txBox="1"/>
          <p:nvPr/>
        </p:nvSpPr>
        <p:spPr>
          <a:xfrm>
            <a:off x="639763" y="6672263"/>
            <a:ext cx="3771900" cy="676275"/>
          </a:xfrm>
          <a:prstGeom prst="rect">
            <a:avLst/>
          </a:prstGeom>
          <a:noFill/>
          <a:ln w="9525">
            <a:noFill/>
          </a:ln>
        </p:spPr>
        <p:txBody>
          <a:bodyPr wrap="square" lIns="0" tIns="28080" rIns="0" bIns="0" anchor="t" anchorCtr="0"/>
          <a:p>
            <a:pPr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FF"/>
                </a:solidFill>
                <a:latin typeface="Times New Roman" panose="02020603050405020304" pitchFamily="16" charset="0"/>
              </a:rPr>
              <a:t>Material a base de poli(butileno succinato), ureia e argila</a:t>
            </a:r>
            <a:endParaRPr lang="en-US" altLang="x-none" sz="2200" dirty="0" err="1">
              <a:solidFill>
                <a:srgbClr val="0000FF"/>
              </a:solidFill>
              <a:latin typeface="Times New Roman" panose="02020603050405020304" pitchFamily="16" charset="0"/>
              <a:ea typeface="Times New Roman" panose="02020603050405020304" pitchFamily="16" charset="0"/>
            </a:endParaRPr>
          </a:p>
        </p:txBody>
      </p:sp>
      <p:pic>
        <p:nvPicPr>
          <p:cNvPr id="60421" name="Picture 33795"/>
          <p:cNvPicPr>
            <a:picLocks noChangeAspect="1"/>
          </p:cNvPicPr>
          <p:nvPr/>
        </p:nvPicPr>
        <p:blipFill>
          <a:blip r:embed="rId2"/>
          <a:stretch>
            <a:fillRect/>
          </a:stretch>
        </p:blipFill>
        <p:spPr>
          <a:xfrm>
            <a:off x="5670550" y="3154363"/>
            <a:ext cx="3294063" cy="2786062"/>
          </a:xfrm>
          <a:prstGeom prst="rect">
            <a:avLst/>
          </a:prstGeom>
          <a:noFill/>
          <a:ln w="9525">
            <a:noFill/>
          </a:ln>
        </p:spPr>
      </p:pic>
      <p:sp>
        <p:nvSpPr>
          <p:cNvPr id="60422" name="Text Box 33796"/>
          <p:cNvSpPr txBox="1"/>
          <p:nvPr/>
        </p:nvSpPr>
        <p:spPr>
          <a:xfrm>
            <a:off x="4573588" y="5924550"/>
            <a:ext cx="5305425" cy="1560513"/>
          </a:xfrm>
          <a:prstGeom prst="rect">
            <a:avLst/>
          </a:prstGeom>
          <a:noFill/>
          <a:ln w="9525">
            <a:noFill/>
          </a:ln>
        </p:spPr>
        <p:txBody>
          <a:bodyPr wrap="square" lIns="0" tIns="28080" rIns="0" bIns="0" anchor="t" anchorCtr="0"/>
          <a:p>
            <a:pPr algn="just"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FF"/>
                </a:solidFill>
                <a:latin typeface="Times New Roman" panose="02020603050405020304" pitchFamily="16" charset="0"/>
              </a:rPr>
              <a:t>Novos mecanismos e estratégias para romper polissacarídeos vegetais e gerar subprodutos de interesse  na indústria têxtil e de papel, assim como para a geração de biocombustíveis e intermediários químicos renováveis.  </a:t>
            </a:r>
            <a:endParaRPr lang="en-US" altLang="x-none" sz="2200" dirty="0" err="1">
              <a:solidFill>
                <a:srgbClr val="0000FF"/>
              </a:solidFill>
              <a:latin typeface="Times New Roman" panose="02020603050405020304" pitchFamily="16" charset="0"/>
              <a:ea typeface="Times New Roman" panose="02020603050405020304" pitchFamily="16"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2466" name="Text Placeholder 34816"/>
          <p:cNvSpPr>
            <a:spLocks noGrp="1"/>
          </p:cNvSpPr>
          <p:nvPr>
            <p:ph type="body" idx="4294967295"/>
          </p:nvPr>
        </p:nvSpPr>
        <p:spPr>
          <a:xfrm>
            <a:off x="619125" y="460375"/>
            <a:ext cx="8802688" cy="6196013"/>
          </a:xfrm>
          <a:ln/>
        </p:spPr>
        <p:txBody>
          <a:bodyPr wrap="square" lIns="0" tIns="28080" rIns="0" bIns="0" anchor="t" anchorCtr="0"/>
          <a:p>
            <a:pPr marL="0" indent="0" algn="ctr"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200" u="sng" dirty="0" err="1">
                <a:latin typeface="Times News roman" charset="0"/>
              </a:rPr>
              <a:t>Energia</a:t>
            </a:r>
            <a:endParaRPr lang="en-US" altLang="x-none" sz="2200" u="sng" dirty="0" err="1">
              <a:latin typeface="Times News roman" charset="0"/>
            </a:endParaRPr>
          </a:p>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200" dirty="0" err="1">
                <a:latin typeface="Times News roman" charset="0"/>
              </a:rPr>
              <a:t>Criação de novas tecnologias de exploração de petróleo e gás natural e desenvolvimento de novos materiais, mais leves e eficientes, nos campos das energias solares, células combustíveis e baterias.</a:t>
            </a:r>
            <a:endParaRPr lang="en-US" altLang="x-none" sz="2200" dirty="0" err="1">
              <a:latin typeface="Times News roman" charset="0"/>
            </a:endParaRPr>
          </a:p>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endParaRPr lang="en-US" altLang="x-none" sz="2200" dirty="0" err="1">
              <a:latin typeface="Times News roman" charset="0"/>
            </a:endParaRPr>
          </a:p>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endParaRPr lang="en-US" altLang="x-none" sz="2200" dirty="0" err="1">
              <a:latin typeface="Times News roman" charset="0"/>
            </a:endParaRPr>
          </a:p>
          <a:p>
            <a:pPr marL="0" indent="0"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endParaRPr lang="en-US" altLang="x-none" sz="2200" dirty="0" err="1">
              <a:latin typeface="Times News roman" charset="0"/>
            </a:endParaRPr>
          </a:p>
          <a:p>
            <a:pPr marL="0" indent="0"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endParaRPr lang="en-US" altLang="x-none" sz="2200" u="sng" dirty="0" err="1">
              <a:latin typeface="Times News roman" charset="0"/>
            </a:endParaRPr>
          </a:p>
          <a:p>
            <a:pPr marL="0" indent="0"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endParaRPr lang="en-US" altLang="x-none" sz="2200" u="sng" dirty="0" err="1">
              <a:latin typeface="Times News roman" charset="0"/>
            </a:endParaRPr>
          </a:p>
          <a:p>
            <a:pPr marL="0" indent="0"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endParaRPr lang="en-US" altLang="x-none" sz="2200" u="sng" dirty="0" err="1">
              <a:latin typeface="Times News roman" charset="0"/>
            </a:endParaRPr>
          </a:p>
          <a:p>
            <a:pPr marL="0" indent="0"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endParaRPr lang="en-US" altLang="x-none" sz="2200" u="sng" dirty="0" err="1">
              <a:latin typeface="Times News roman" charset="0"/>
            </a:endParaRPr>
          </a:p>
          <a:p>
            <a:pPr marL="0" indent="0" algn="ctr"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200" u="sng" dirty="0" err="1">
                <a:latin typeface="Times News roman" charset="0"/>
              </a:rPr>
              <a:t>Tecnologia</a:t>
            </a:r>
            <a:endParaRPr lang="en-US" altLang="x-none" sz="2200" u="sng" dirty="0" err="1">
              <a:latin typeface="Times News roman" charset="0"/>
            </a:endParaRPr>
          </a:p>
          <a:p>
            <a:pPr marL="0" indent="0" algn="just"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200" dirty="0" err="1">
                <a:latin typeface="Times News roman" charset="0"/>
              </a:rPr>
              <a:t>Análises das nanopartículas podem levar a uma bateria para celular que, quando carregada apenas uma vez, dure cinco anos.</a:t>
            </a:r>
            <a:endParaRPr lang="en-US" altLang="x-none" sz="2200" dirty="0" err="1">
              <a:latin typeface="Times News roman" charset="0"/>
            </a:endParaRPr>
          </a:p>
        </p:txBody>
      </p:sp>
      <p:pic>
        <p:nvPicPr>
          <p:cNvPr id="62467" name="Picture 34817"/>
          <p:cNvPicPr>
            <a:picLocks noChangeAspect="1"/>
          </p:cNvPicPr>
          <p:nvPr/>
        </p:nvPicPr>
        <p:blipFill>
          <a:blip r:embed="rId1"/>
          <a:stretch>
            <a:fillRect/>
          </a:stretch>
        </p:blipFill>
        <p:spPr>
          <a:xfrm>
            <a:off x="1339850" y="2284413"/>
            <a:ext cx="3508375" cy="2833687"/>
          </a:xfrm>
          <a:prstGeom prst="rect">
            <a:avLst/>
          </a:prstGeom>
          <a:noFill/>
          <a:ln w="9525">
            <a:noFill/>
          </a:ln>
        </p:spPr>
      </p:pic>
      <p:pic>
        <p:nvPicPr>
          <p:cNvPr id="62468" name="Picture 34818"/>
          <p:cNvPicPr>
            <a:picLocks noChangeAspect="1"/>
          </p:cNvPicPr>
          <p:nvPr/>
        </p:nvPicPr>
        <p:blipFill>
          <a:blip r:embed="rId2"/>
          <a:stretch>
            <a:fillRect/>
          </a:stretch>
        </p:blipFill>
        <p:spPr>
          <a:xfrm>
            <a:off x="5181600" y="2284413"/>
            <a:ext cx="3508375" cy="2827337"/>
          </a:xfrm>
          <a:prstGeom prst="rect">
            <a:avLst/>
          </a:prstGeom>
          <a:noFill/>
          <a:ln w="9525">
            <a:noFill/>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64514" name="Picture 35840"/>
          <p:cNvPicPr>
            <a:picLocks noChangeAspect="1"/>
          </p:cNvPicPr>
          <p:nvPr/>
        </p:nvPicPr>
        <p:blipFill>
          <a:blip r:embed="rId1"/>
          <a:stretch>
            <a:fillRect/>
          </a:stretch>
        </p:blipFill>
        <p:spPr>
          <a:xfrm>
            <a:off x="1704975" y="4165600"/>
            <a:ext cx="6859588" cy="2833688"/>
          </a:xfrm>
          <a:prstGeom prst="rect">
            <a:avLst/>
          </a:prstGeom>
          <a:noFill/>
          <a:ln w="9525">
            <a:noFill/>
          </a:ln>
        </p:spPr>
      </p:pic>
      <p:sp>
        <p:nvSpPr>
          <p:cNvPr id="64515" name="Text Box 35841"/>
          <p:cNvSpPr txBox="1"/>
          <p:nvPr/>
        </p:nvSpPr>
        <p:spPr>
          <a:xfrm>
            <a:off x="768350" y="728663"/>
            <a:ext cx="8561388" cy="3681412"/>
          </a:xfrm>
          <a:prstGeom prst="rect">
            <a:avLst/>
          </a:prstGeom>
          <a:noFill/>
          <a:ln w="9525">
            <a:noFill/>
          </a:ln>
        </p:spPr>
        <p:txBody>
          <a:bodyPr wrap="square" lIns="90000" tIns="45000" rIns="90000" bIns="45000" anchor="t" anchorCtr="0"/>
          <a:p>
            <a:pPr algn="just"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000" dirty="0" err="1">
                <a:solidFill>
                  <a:srgbClr val="000000"/>
                </a:solidFill>
                <a:latin typeface="Times News roman" charset="0"/>
              </a:rPr>
              <a:t>“ Por décadas, os cientistas vêm usando fósseis de microorganismos para entender melhor a origem e evolução da vida na Terra, mas esse ramo da </a:t>
            </a:r>
            <a:r>
              <a:rPr lang="en-US" altLang="x-none" sz="2000" b="1" dirty="0" err="1">
                <a:solidFill>
                  <a:srgbClr val="000000"/>
                </a:solidFill>
                <a:latin typeface="Times News roman" charset="0"/>
              </a:rPr>
              <a:t>paleobiologia</a:t>
            </a:r>
            <a:r>
              <a:rPr lang="en-US" altLang="x-none" sz="2000" dirty="0" err="1">
                <a:solidFill>
                  <a:srgbClr val="000000"/>
                </a:solidFill>
                <a:latin typeface="Times News roman" charset="0"/>
              </a:rPr>
              <a:t> deu um grande salto com o desenvolvimento de novas técnicas de produção de imagem. </a:t>
            </a:r>
            <a:endParaRPr lang="en-US" altLang="x-none" sz="2000" dirty="0" err="1">
              <a:solidFill>
                <a:srgbClr val="000000"/>
              </a:solidFill>
              <a:latin typeface="Times News roman" charset="0"/>
            </a:endParaRPr>
          </a:p>
          <a:p>
            <a:pPr algn="just"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000" dirty="0" err="1">
                <a:solidFill>
                  <a:srgbClr val="000000"/>
                </a:solidFill>
                <a:latin typeface="Times News roman" charset="0"/>
              </a:rPr>
              <a:t>Historicamente, o estudo dos primeiros vestígios de vida na Terra tem sido cercado por muita controvérsia e desafios técnicos. Às vezes é até difícil dizer se uma estrutura é realmente um fóssil ou… apenas um artefato.</a:t>
            </a:r>
            <a:endParaRPr lang="en-US" altLang="x-none" sz="2000" dirty="0" err="1">
              <a:solidFill>
                <a:srgbClr val="000000"/>
              </a:solidFill>
              <a:latin typeface="Times News roman" charset="0"/>
            </a:endParaRPr>
          </a:p>
          <a:p>
            <a:pPr algn="just"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000" dirty="0" err="1">
                <a:solidFill>
                  <a:srgbClr val="000000"/>
                </a:solidFill>
                <a:latin typeface="Times News roman" charset="0"/>
              </a:rPr>
              <a:t>Pesquisas atuais com o Sírius mostram detalhes sem precedentes da forma, composição e preservação desses microfósseis "</a:t>
            </a:r>
            <a:endParaRPr lang="en-US" altLang="x-none" sz="2000" dirty="0" err="1">
              <a:solidFill>
                <a:srgbClr val="000000"/>
              </a:solidFill>
              <a:latin typeface="Times News roman" charset="0"/>
              <a:ea typeface="Times News roman" charset="0"/>
            </a:endParaRPr>
          </a:p>
        </p:txBody>
      </p:sp>
      <p:sp>
        <p:nvSpPr>
          <p:cNvPr id="64516" name="Text Box 35842"/>
          <p:cNvSpPr txBox="1"/>
          <p:nvPr/>
        </p:nvSpPr>
        <p:spPr>
          <a:xfrm>
            <a:off x="2925763" y="7058025"/>
            <a:ext cx="4375150" cy="346075"/>
          </a:xfrm>
          <a:prstGeom prst="rect">
            <a:avLst/>
          </a:prstGeom>
          <a:noFill/>
          <a:ln w="9525">
            <a:noFill/>
          </a:ln>
        </p:spPr>
        <p:txBody>
          <a:bodyPr wrap="square" lIns="90000" tIns="45000" rIns="90000" bIns="45000" anchor="t" anchorCtr="0"/>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dirty="0" err="1">
                <a:solidFill>
                  <a:srgbClr val="000000"/>
                </a:solidFill>
                <a:latin typeface="Arial" panose="020B0604020202020204" pitchFamily="34" charset="0"/>
              </a:rPr>
              <a:t>https://www.lnls.cnpem.br/ciencia/page/2/</a:t>
            </a:r>
            <a:endParaRPr lang="en-US" altLang="x-none" dirty="0" err="1">
              <a:solidFill>
                <a:srgbClr val="000000"/>
              </a:solidFill>
              <a:latin typeface="Arial" panose="020B0604020202020204" pitchFamily="34" charset="0"/>
            </a:endParaRPr>
          </a:p>
        </p:txBody>
      </p:sp>
      <p:sp>
        <p:nvSpPr>
          <p:cNvPr id="64517" name="Text Box 35843"/>
          <p:cNvSpPr txBox="1"/>
          <p:nvPr/>
        </p:nvSpPr>
        <p:spPr>
          <a:xfrm>
            <a:off x="3384550" y="274638"/>
            <a:ext cx="3567113" cy="457200"/>
          </a:xfrm>
          <a:prstGeom prst="rect">
            <a:avLst/>
          </a:prstGeom>
          <a:noFill/>
          <a:ln w="9525">
            <a:noFill/>
          </a:ln>
        </p:spPr>
        <p:txBody>
          <a:bodyPr wrap="square" lIns="0" tIns="28080" rIns="0" bIns="0" anchor="t" anchorCtr="0"/>
          <a:p>
            <a:pPr algn="ctr" defTabSz="449580" hangingPunct="0">
              <a:spcAft>
                <a:spcPts val="1425"/>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u="sng" dirty="0" err="1">
                <a:solidFill>
                  <a:srgbClr val="000000"/>
                </a:solidFill>
                <a:latin typeface="Times News roman" charset="0"/>
              </a:rPr>
              <a:t>Biologia  e Astrobiologia</a:t>
            </a:r>
            <a:endParaRPr lang="en-US" altLang="x-none" sz="2200" u="sng" dirty="0" err="1">
              <a:solidFill>
                <a:srgbClr val="000000"/>
              </a:solidFill>
              <a:latin typeface="Times News roman" charset="0"/>
              <a:ea typeface="Times News roman"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11266" name="Title 9216"/>
          <p:cNvSpPr>
            <a:spLocks noGrp="1"/>
          </p:cNvSpPr>
          <p:nvPr>
            <p:ph type="title"/>
          </p:nvPr>
        </p:nvSpPr>
        <p:spPr>
          <a:xfrm>
            <a:off x="420688" y="288925"/>
            <a:ext cx="9004300" cy="1700213"/>
          </a:xfrm>
          <a:ln/>
        </p:spPr>
        <p:txBody>
          <a:bodyPr wrap="square" lIns="0" tIns="0" rIns="0" bIns="0" anchor="ctr" anchorCtr="0"/>
          <a:p>
            <a:pPr algn="just"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err="1">
                <a:solidFill>
                  <a:srgbClr val="FFFFFF"/>
                </a:solidFill>
                <a:latin typeface="Times New Roman" panose="02020603050405020304" pitchFamily="16" charset="0"/>
              </a:rPr>
              <a:t>A física que conhecemos hoje explica razoavelmente bem como o Universo evoluiu e permite formar um </a:t>
            </a:r>
            <a:r>
              <a:rPr lang="en-US" altLang="x-none" sz="2400" dirty="0" err="1">
                <a:solidFill>
                  <a:srgbClr val="FFFF00"/>
                </a:solidFill>
                <a:latin typeface="Times New Roman" panose="02020603050405020304" pitchFamily="16" charset="0"/>
              </a:rPr>
              <a:t>Cenário</a:t>
            </a:r>
            <a:r>
              <a:rPr lang="en-US" altLang="x-none" sz="2400" dirty="0" err="1">
                <a:solidFill>
                  <a:srgbClr val="FFFFFF"/>
                </a:solidFill>
                <a:latin typeface="Times New Roman" panose="02020603050405020304" pitchFamily="16" charset="0"/>
              </a:rPr>
              <a:t> com </a:t>
            </a:r>
            <a:r>
              <a:rPr lang="en-US" altLang="x-none" sz="2400" dirty="0" err="1">
                <a:solidFill>
                  <a:srgbClr val="FFFF00"/>
                </a:solidFill>
                <a:latin typeface="Times New Roman" panose="02020603050405020304" pitchFamily="16" charset="0"/>
              </a:rPr>
              <a:t>domínio de </a:t>
            </a:r>
            <a:r>
              <a:rPr lang="en-US" altLang="x-none" sz="2400" u="sng" dirty="0" err="1">
                <a:solidFill>
                  <a:srgbClr val="FFFF00"/>
                </a:solidFill>
                <a:latin typeface="Times New Roman" panose="02020603050405020304" pitchFamily="16" charset="0"/>
              </a:rPr>
              <a:t>Eras</a:t>
            </a:r>
            <a:br>
              <a:rPr lang="en-US" altLang="x-none" sz="2400" u="sng" dirty="0" err="1">
                <a:solidFill>
                  <a:srgbClr val="FFFF00"/>
                </a:solidFill>
                <a:latin typeface="Times New Roman" panose="02020603050405020304" pitchFamily="16" charset="0"/>
              </a:rPr>
            </a:br>
            <a:br>
              <a:rPr lang="en-US" altLang="x-none" sz="2400" u="sng" dirty="0" err="1">
                <a:solidFill>
                  <a:srgbClr val="FFFFFF"/>
                </a:solidFill>
                <a:latin typeface="Times New Roman" panose="02020603050405020304" pitchFamily="16" charset="0"/>
              </a:rPr>
            </a:br>
            <a:endParaRPr lang="en-US" altLang="x-none" sz="2400" u="sng" dirty="0" err="1">
              <a:solidFill>
                <a:srgbClr val="FFFFFF"/>
              </a:solidFill>
              <a:latin typeface="Times New Roman" panose="02020603050405020304" pitchFamily="16" charset="0"/>
            </a:endParaRPr>
          </a:p>
        </p:txBody>
      </p:sp>
      <p:pic>
        <p:nvPicPr>
          <p:cNvPr id="11267" name="Picture 9217"/>
          <p:cNvPicPr>
            <a:picLocks noChangeAspect="1"/>
          </p:cNvPicPr>
          <p:nvPr/>
        </p:nvPicPr>
        <p:blipFill>
          <a:blip r:embed="rId1"/>
          <a:stretch>
            <a:fillRect/>
          </a:stretch>
        </p:blipFill>
        <p:spPr>
          <a:xfrm>
            <a:off x="1187450" y="1295400"/>
            <a:ext cx="7775575" cy="6099175"/>
          </a:xfrm>
          <a:prstGeom prst="rect">
            <a:avLst/>
          </a:prstGeom>
          <a:noFill/>
          <a:ln w="9525">
            <a:noFill/>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6562" name="Title 36864"/>
          <p:cNvSpPr>
            <a:spLocks noGrp="1"/>
          </p:cNvSpPr>
          <p:nvPr>
            <p:ph type="title"/>
          </p:nvPr>
        </p:nvSpPr>
        <p:spPr>
          <a:xfrm>
            <a:off x="520700" y="1981200"/>
            <a:ext cx="8947150" cy="3201988"/>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latin typeface="PT Sans" pitchFamily="32" charset="0"/>
              </a:rPr>
              <a:t>O estudo da física de partículas permitiu a elaboração do </a:t>
            </a:r>
            <a:r>
              <a:rPr lang="pt-BR" altLang="x-none" sz="2200" b="1" dirty="0" err="1">
                <a:solidFill>
                  <a:srgbClr val="0000FF"/>
                </a:solidFill>
                <a:latin typeface="PT Sans" pitchFamily="32" charset="0"/>
              </a:rPr>
              <a:t>Modelo Padrão</a:t>
            </a:r>
            <a:r>
              <a:rPr lang="pt-BR" altLang="x-none" sz="2200" dirty="0" err="1">
                <a:latin typeface="PT Sans" pitchFamily="32" charset="0"/>
              </a:rPr>
              <a:t> e é o melhor que temos até o momento, para explicar a matéria, energia e forças que atuam no Universo.</a:t>
            </a:r>
            <a:br>
              <a:rPr lang="pt-BR" altLang="x-none" sz="2200" dirty="0" err="1">
                <a:latin typeface="PT Sans" pitchFamily="32" charset="0"/>
              </a:rPr>
            </a:br>
            <a:br>
              <a:rPr lang="pt-BR" altLang="x-none" sz="2200" dirty="0" err="1">
                <a:latin typeface="PT Sans" pitchFamily="32" charset="0"/>
              </a:rPr>
            </a:br>
            <a:r>
              <a:rPr lang="pt-BR" altLang="x-none" sz="2200" dirty="0" err="1">
                <a:latin typeface="PT Sans" pitchFamily="32" charset="0"/>
              </a:rPr>
              <a:t>Mas não explica tudo....</a:t>
            </a:r>
            <a:br>
              <a:rPr lang="pt-BR" altLang="x-none" sz="2200" dirty="0" err="1">
                <a:latin typeface="PT Sans" pitchFamily="32" charset="0"/>
              </a:rPr>
            </a:br>
            <a:br>
              <a:rPr lang="pt-BR" altLang="x-none" sz="2200" dirty="0" err="1">
                <a:latin typeface="PT Sans" pitchFamily="32" charset="0"/>
              </a:rPr>
            </a:br>
            <a:r>
              <a:rPr lang="pt-BR" altLang="x-none" sz="2200" b="1" dirty="0" err="1">
                <a:solidFill>
                  <a:srgbClr val="FF0000"/>
                </a:solidFill>
                <a:latin typeface="PT Sans" pitchFamily="32" charset="0"/>
              </a:rPr>
              <a:t>Não explica, por exemplo, a Gravidade !!!!</a:t>
            </a:r>
            <a:br>
              <a:rPr lang="pt-BR" altLang="x-none" sz="2200" b="1" dirty="0" err="1">
                <a:latin typeface="PT Sans" pitchFamily="32" charset="0"/>
              </a:rPr>
            </a:br>
            <a:br>
              <a:rPr lang="pt-BR" altLang="x-none" sz="2200" b="1" dirty="0" err="1">
                <a:latin typeface="PT Sans" pitchFamily="32" charset="0"/>
              </a:rPr>
            </a:br>
            <a:r>
              <a:rPr lang="pt-BR" altLang="x-none" sz="2800" dirty="0" err="1">
                <a:latin typeface="PT Sans" pitchFamily="32" charset="0"/>
              </a:rPr>
              <a:t>O que é Gravidade ?</a:t>
            </a:r>
            <a:endParaRPr lang="pt-BR" altLang="x-none" sz="2800" dirty="0" err="1">
              <a:latin typeface="PT Sans" pitchFamily="32"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8610" name="Title 37888"/>
          <p:cNvSpPr>
            <a:spLocks noGrp="1"/>
          </p:cNvSpPr>
          <p:nvPr>
            <p:ph type="title"/>
          </p:nvPr>
        </p:nvSpPr>
        <p:spPr>
          <a:xfrm>
            <a:off x="431800" y="828675"/>
            <a:ext cx="9194800" cy="644525"/>
          </a:xfrm>
          <a:ln/>
        </p:spPr>
        <p:txBody>
          <a:bodyPr wrap="square" lIns="0" tIns="0" rIns="0" bIns="0" anchor="ctr" anchorCtr="0"/>
          <a:p>
            <a:pPr defTabSz="449580" eaLnBrk="1">
              <a:lnSpc>
                <a:spcPct val="93000"/>
              </a:lnSpc>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PT Sans" pitchFamily="32" charset="0"/>
              </a:rPr>
              <a:t>Gravidade?</a:t>
            </a:r>
            <a:br>
              <a:rPr lang="en-US" altLang="x-none" sz="2200" dirty="0" err="1">
                <a:latin typeface="PT Sans" pitchFamily="32" charset="0"/>
              </a:rPr>
            </a:br>
            <a:endParaRPr lang="en-US" altLang="x-none" sz="2200" dirty="0" err="1">
              <a:latin typeface="PT Sans" pitchFamily="32" charset="0"/>
            </a:endParaRPr>
          </a:p>
        </p:txBody>
      </p:sp>
      <p:pic>
        <p:nvPicPr>
          <p:cNvPr id="68611" name="Picture 37889"/>
          <p:cNvPicPr>
            <a:picLocks noChangeAspect="1"/>
          </p:cNvPicPr>
          <p:nvPr/>
        </p:nvPicPr>
        <p:blipFill>
          <a:blip r:embed="rId1"/>
          <a:stretch>
            <a:fillRect/>
          </a:stretch>
        </p:blipFill>
        <p:spPr>
          <a:xfrm>
            <a:off x="4895850" y="1944688"/>
            <a:ext cx="5184775" cy="3779837"/>
          </a:xfrm>
          <a:prstGeom prst="rect">
            <a:avLst/>
          </a:prstGeom>
          <a:noFill/>
          <a:ln w="9525">
            <a:noFill/>
          </a:ln>
        </p:spPr>
      </p:pic>
      <p:pic>
        <p:nvPicPr>
          <p:cNvPr id="68612" name="Picture 37890"/>
          <p:cNvPicPr>
            <a:picLocks noChangeAspect="1"/>
          </p:cNvPicPr>
          <p:nvPr/>
        </p:nvPicPr>
        <p:blipFill>
          <a:blip r:embed="rId2"/>
          <a:stretch>
            <a:fillRect/>
          </a:stretch>
        </p:blipFill>
        <p:spPr>
          <a:xfrm>
            <a:off x="0" y="1944688"/>
            <a:ext cx="4895850" cy="3822700"/>
          </a:xfrm>
          <a:prstGeom prst="rect">
            <a:avLst/>
          </a:prstGeom>
          <a:noFill/>
          <a:ln w="9525">
            <a:noFill/>
          </a:ln>
        </p:spPr>
      </p:pic>
      <p:sp>
        <p:nvSpPr>
          <p:cNvPr id="68613" name="Text Box 37891"/>
          <p:cNvSpPr txBox="1"/>
          <p:nvPr/>
        </p:nvSpPr>
        <p:spPr>
          <a:xfrm>
            <a:off x="5543550" y="5759450"/>
            <a:ext cx="4392613" cy="1655763"/>
          </a:xfrm>
          <a:prstGeom prst="rect">
            <a:avLst/>
          </a:prstGeom>
          <a:noFill/>
          <a:ln w="9525">
            <a:noFill/>
          </a:ln>
        </p:spPr>
        <p:txBody>
          <a:bodyPr wrap="square" lIns="90000" tIns="46800" rIns="90000" bIns="46800" anchor="ctr" anchorCtr="0"/>
          <a:p>
            <a:pPr algn="just"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00"/>
                </a:solidFill>
                <a:latin typeface="Times New Roman" panose="02020603050405020304" pitchFamily="16" charset="0"/>
              </a:rPr>
              <a:t>Na Relatividade é interpretada como sendo “deformação do espaço-tempo"...um efeito geométrico!</a:t>
            </a:r>
            <a:endParaRPr lang="pt-BR" altLang="x-none" sz="2200" dirty="0" err="1">
              <a:solidFill>
                <a:srgbClr val="000000"/>
              </a:solidFill>
              <a:latin typeface="Times New Roman" panose="02020603050405020304" pitchFamily="16" charset="0"/>
              <a:ea typeface="Times New Roman" panose="02020603050405020304" pitchFamily="16" charset="0"/>
            </a:endParaRPr>
          </a:p>
        </p:txBody>
      </p:sp>
      <p:pic>
        <p:nvPicPr>
          <p:cNvPr id="68614" name="Picture 37892"/>
          <p:cNvPicPr>
            <a:picLocks noChangeAspect="1"/>
          </p:cNvPicPr>
          <p:nvPr/>
        </p:nvPicPr>
        <p:blipFill>
          <a:blip r:embed="rId3"/>
          <a:stretch>
            <a:fillRect/>
          </a:stretch>
        </p:blipFill>
        <p:spPr>
          <a:xfrm>
            <a:off x="1511300" y="5975350"/>
            <a:ext cx="1822450" cy="1143000"/>
          </a:xfrm>
          <a:prstGeom prst="rect">
            <a:avLst/>
          </a:prstGeom>
          <a:noFill/>
          <a:ln w="9525">
            <a:noFill/>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0658" name="Title 38912"/>
          <p:cNvSpPr>
            <a:spLocks noGrp="1"/>
          </p:cNvSpPr>
          <p:nvPr>
            <p:ph type="title"/>
          </p:nvPr>
        </p:nvSpPr>
        <p:spPr>
          <a:xfrm>
            <a:off x="301625" y="107950"/>
            <a:ext cx="9070975" cy="1262063"/>
          </a:xfrm>
          <a:ln/>
        </p:spPr>
        <p:txBody>
          <a:bodyPr wrap="square" lIns="0" tIns="0" rIns="0" bIns="0" anchor="ctr" anchorCtr="0"/>
          <a:p>
            <a:pPr marL="720725" defTabSz="449580" eaLnBrk="1">
              <a:lnSpc>
                <a:spcPct val="133000"/>
              </a:lnSpc>
              <a:buClrTx/>
              <a:buSzPct val="45000"/>
              <a:tabLst>
                <a:tab pos="720725" algn="l"/>
                <a:tab pos="1168400" algn="l"/>
                <a:tab pos="1617980" algn="l"/>
                <a:tab pos="2066925" algn="l"/>
                <a:tab pos="2516505" algn="l"/>
                <a:tab pos="2965450" algn="l"/>
                <a:tab pos="3415030" algn="l"/>
                <a:tab pos="3863975" algn="l"/>
                <a:tab pos="4313555" algn="l"/>
                <a:tab pos="4762500" algn="l"/>
                <a:tab pos="5212080" algn="l"/>
                <a:tab pos="5661025" algn="l"/>
                <a:tab pos="6110605" algn="l"/>
                <a:tab pos="6559550" algn="l"/>
                <a:tab pos="7009130" algn="l"/>
                <a:tab pos="7458075" algn="l"/>
                <a:tab pos="7907655" algn="l"/>
                <a:tab pos="8356600" algn="l"/>
                <a:tab pos="8806180" algn="l"/>
                <a:tab pos="9255125" algn="l"/>
                <a:tab pos="9704705" algn="l"/>
              </a:tabLst>
            </a:pPr>
            <a:r>
              <a:rPr lang="en-US" altLang="x-none" sz="2200" u="sng" dirty="0" err="1">
                <a:solidFill>
                  <a:srgbClr val="0000FF"/>
                </a:solidFill>
                <a:latin typeface="PT Sans" pitchFamily="32" charset="0"/>
              </a:rPr>
              <a:t>O papel da Gravidade e a Estrutura em Grande Escala do Universo</a:t>
            </a:r>
            <a:endParaRPr lang="en-US" altLang="x-none" sz="2200" u="sng" dirty="0" err="1">
              <a:solidFill>
                <a:srgbClr val="0000FF"/>
              </a:solidFill>
              <a:latin typeface="PT Sans" pitchFamily="32" charset="0"/>
              <a:ea typeface="Noteworthy" charset="0"/>
            </a:endParaRPr>
          </a:p>
        </p:txBody>
      </p:sp>
      <p:sp>
        <p:nvSpPr>
          <p:cNvPr id="70659" name="Text Placeholder 38913"/>
          <p:cNvSpPr>
            <a:spLocks noGrp="1"/>
          </p:cNvSpPr>
          <p:nvPr>
            <p:ph idx="1"/>
          </p:nvPr>
        </p:nvSpPr>
        <p:spPr>
          <a:xfrm>
            <a:off x="477838" y="2784475"/>
            <a:ext cx="9123362" cy="3668713"/>
          </a:xfrm>
          <a:ln/>
        </p:spPr>
        <p:txBody>
          <a:bodyPr wrap="square" lIns="0" tIns="0" rIns="0" bIns="0" anchor="t" anchorCtr="0"/>
          <a:p>
            <a:pPr marL="338455" indent="-314325" algn="just" defTabSz="449580">
              <a:buClrTx/>
              <a:buSzPct val="45000"/>
              <a:buNone/>
              <a:tabLst>
                <a:tab pos="338455" algn="l"/>
                <a:tab pos="443230" algn="l"/>
                <a:tab pos="892175" algn="l"/>
                <a:tab pos="1341755" algn="l"/>
                <a:tab pos="1790700" algn="l"/>
                <a:tab pos="2240280" algn="l"/>
                <a:tab pos="2689225" algn="l"/>
                <a:tab pos="3138805" algn="l"/>
                <a:tab pos="3587750" algn="l"/>
                <a:tab pos="4037330" algn="l"/>
                <a:tab pos="4486275" algn="l"/>
                <a:tab pos="4935855" algn="l"/>
                <a:tab pos="5384800" algn="l"/>
                <a:tab pos="5834380" algn="l"/>
                <a:tab pos="6283325" algn="l"/>
                <a:tab pos="6732905" algn="l"/>
                <a:tab pos="7181850" algn="l"/>
                <a:tab pos="7631430" algn="l"/>
                <a:tab pos="8080375" algn="l"/>
                <a:tab pos="8529955" algn="l"/>
                <a:tab pos="8978900" algn="l"/>
              </a:tabLst>
            </a:pPr>
            <a:r>
              <a:rPr lang="en-US" altLang="x-none" sz="2200" dirty="0" err="1">
                <a:latin typeface="Times New Roman" panose="02020603050405020304" pitchFamily="16" charset="0"/>
              </a:rPr>
              <a:t>Exemplos da atuação da gravidade em diferentes escalas de dimensão:</a:t>
            </a:r>
            <a:endParaRPr lang="en-US" altLang="x-none" sz="2200" dirty="0" err="1">
              <a:latin typeface="Times New Roman" panose="02020603050405020304" pitchFamily="16" charset="0"/>
            </a:endParaRPr>
          </a:p>
          <a:p>
            <a:pPr marL="338455" indent="-314325" algn="just" defTabSz="449580" eaLnBrk="1">
              <a:lnSpc>
                <a:spcPct val="133000"/>
              </a:lnSpc>
              <a:spcBef>
                <a:spcPct val="0"/>
              </a:spcBef>
              <a:spcAft>
                <a:spcPts val="1425"/>
              </a:spcAft>
              <a:buSzPct val="45000"/>
              <a:buFont typeface="Wingdings" panose="05000000000000000000" pitchFamily="2" charset="2"/>
              <a:buChar char=""/>
              <a:tabLst>
                <a:tab pos="338455" algn="l"/>
                <a:tab pos="443230" algn="l"/>
                <a:tab pos="892175" algn="l"/>
                <a:tab pos="1341755" algn="l"/>
                <a:tab pos="1790700" algn="l"/>
                <a:tab pos="2240280" algn="l"/>
                <a:tab pos="2689225" algn="l"/>
                <a:tab pos="3138805" algn="l"/>
                <a:tab pos="3587750" algn="l"/>
                <a:tab pos="4037330" algn="l"/>
                <a:tab pos="4486275" algn="l"/>
                <a:tab pos="4935855" algn="l"/>
                <a:tab pos="5384800" algn="l"/>
                <a:tab pos="5834380" algn="l"/>
                <a:tab pos="6283325" algn="l"/>
                <a:tab pos="6732905" algn="l"/>
                <a:tab pos="7181850" algn="l"/>
                <a:tab pos="7631430" algn="l"/>
                <a:tab pos="8080375" algn="l"/>
                <a:tab pos="8529955" algn="l"/>
                <a:tab pos="8978900" algn="l"/>
              </a:tabLst>
            </a:pPr>
            <a:r>
              <a:rPr lang="en-US" altLang="x-none" sz="2200" dirty="0" err="1">
                <a:latin typeface="Times New Roman" panose="02020603050405020304" pitchFamily="16" charset="0"/>
              </a:rPr>
              <a:t> Terra e outros planetas orbitam o Sol devido a gravidade</a:t>
            </a:r>
            <a:endParaRPr lang="en-US" altLang="x-none" sz="2200" dirty="0" err="1">
              <a:latin typeface="Times New Roman" panose="02020603050405020304" pitchFamily="16" charset="0"/>
            </a:endParaRPr>
          </a:p>
          <a:p>
            <a:pPr marL="338455" indent="-314325" algn="just" defTabSz="449580" eaLnBrk="1">
              <a:lnSpc>
                <a:spcPct val="133000"/>
              </a:lnSpc>
              <a:spcBef>
                <a:spcPct val="0"/>
              </a:spcBef>
              <a:spcAft>
                <a:spcPts val="1425"/>
              </a:spcAft>
              <a:buSzPct val="45000"/>
              <a:buFont typeface="Wingdings" panose="05000000000000000000" pitchFamily="2" charset="2"/>
              <a:buChar char=""/>
              <a:tabLst>
                <a:tab pos="338455" algn="l"/>
                <a:tab pos="443230" algn="l"/>
                <a:tab pos="892175" algn="l"/>
                <a:tab pos="1341755" algn="l"/>
                <a:tab pos="1790700" algn="l"/>
                <a:tab pos="2240280" algn="l"/>
                <a:tab pos="2689225" algn="l"/>
                <a:tab pos="3138805" algn="l"/>
                <a:tab pos="3587750" algn="l"/>
                <a:tab pos="4037330" algn="l"/>
                <a:tab pos="4486275" algn="l"/>
                <a:tab pos="4935855" algn="l"/>
                <a:tab pos="5384800" algn="l"/>
                <a:tab pos="5834380" algn="l"/>
                <a:tab pos="6283325" algn="l"/>
                <a:tab pos="6732905" algn="l"/>
                <a:tab pos="7181850" algn="l"/>
                <a:tab pos="7631430" algn="l"/>
                <a:tab pos="8080375" algn="l"/>
                <a:tab pos="8529955" algn="l"/>
                <a:tab pos="8978900" algn="l"/>
              </a:tabLst>
            </a:pPr>
            <a:r>
              <a:rPr lang="en-US" altLang="x-none" sz="2200" dirty="0" err="1">
                <a:latin typeface="Times New Roman" panose="02020603050405020304" pitchFamily="16" charset="0"/>
              </a:rPr>
              <a:t>  O Sol, uma das centenas de bilhões de estrelas que se encontra no   disco  da Via-Láctea, e que orbita a Galáxia , está “ligado” as outras bilhões de estrelas pela gravidade.</a:t>
            </a:r>
            <a:endParaRPr lang="en-US" altLang="x-none" sz="2200" dirty="0" err="1">
              <a:latin typeface="Times New Roman" panose="02020603050405020304" pitchFamily="16" charset="0"/>
            </a:endParaRPr>
          </a:p>
          <a:p>
            <a:pPr marL="338455" indent="-314325" algn="just" defTabSz="449580" eaLnBrk="1">
              <a:lnSpc>
                <a:spcPct val="133000"/>
              </a:lnSpc>
              <a:spcBef>
                <a:spcPct val="0"/>
              </a:spcBef>
              <a:spcAft>
                <a:spcPts val="1425"/>
              </a:spcAft>
              <a:buSzPct val="45000"/>
              <a:buFont typeface="Wingdings" panose="05000000000000000000" pitchFamily="2" charset="2"/>
              <a:buChar char=""/>
              <a:tabLst>
                <a:tab pos="338455" algn="l"/>
                <a:tab pos="443230" algn="l"/>
                <a:tab pos="892175" algn="l"/>
                <a:tab pos="1341755" algn="l"/>
                <a:tab pos="1790700" algn="l"/>
                <a:tab pos="2240280" algn="l"/>
                <a:tab pos="2689225" algn="l"/>
                <a:tab pos="3138805" algn="l"/>
                <a:tab pos="3587750" algn="l"/>
                <a:tab pos="4037330" algn="l"/>
                <a:tab pos="4486275" algn="l"/>
                <a:tab pos="4935855" algn="l"/>
                <a:tab pos="5384800" algn="l"/>
                <a:tab pos="5834380" algn="l"/>
                <a:tab pos="6283325" algn="l"/>
                <a:tab pos="6732905" algn="l"/>
                <a:tab pos="7181850" algn="l"/>
                <a:tab pos="7631430" algn="l"/>
                <a:tab pos="8080375" algn="l"/>
                <a:tab pos="8529955" algn="l"/>
                <a:tab pos="8978900" algn="l"/>
              </a:tabLst>
            </a:pPr>
            <a:r>
              <a:rPr lang="en-US" altLang="x-none" sz="2200" dirty="0" err="1">
                <a:latin typeface="Times New Roman" panose="02020603050405020304" pitchFamily="16" charset="0"/>
              </a:rPr>
              <a:t>  A Via-Láctea é uma das centenas de bilhões de galáxias que se encontra em um grupo (∾ 30), graças ou devido a gravidade</a:t>
            </a:r>
            <a:r>
              <a:rPr lang="en-US" altLang="x-none" sz="2200" dirty="0" err="1">
                <a:solidFill>
                  <a:srgbClr val="0000FF"/>
                </a:solidFill>
                <a:latin typeface="Times New Roman" panose="02020603050405020304" pitchFamily="16" charset="0"/>
              </a:rPr>
              <a:t>    </a:t>
            </a:r>
            <a:endParaRPr lang="en-US" altLang="x-none" sz="2200" dirty="0" err="1">
              <a:solidFill>
                <a:srgbClr val="0000FF"/>
              </a:solidFill>
              <a:latin typeface="Times New Roman" panose="02020603050405020304" pitchFamily="16" charset="0"/>
            </a:endParaRPr>
          </a:p>
        </p:txBody>
      </p:sp>
      <p:sp>
        <p:nvSpPr>
          <p:cNvPr id="70660" name="Text Box 38914"/>
          <p:cNvSpPr txBox="1"/>
          <p:nvPr/>
        </p:nvSpPr>
        <p:spPr>
          <a:xfrm>
            <a:off x="468313" y="1563688"/>
            <a:ext cx="9180512" cy="1136650"/>
          </a:xfrm>
          <a:prstGeom prst="rect">
            <a:avLst/>
          </a:prstGeom>
          <a:noFill/>
          <a:ln w="9525">
            <a:noFill/>
          </a:ln>
        </p:spPr>
        <p:txBody>
          <a:bodyPr wrap="square" lIns="90000" tIns="46800" rIns="90000" bIns="46800" anchor="t" anchorCtr="0"/>
          <a:p>
            <a:pPr algn="ctr" defTabSz="449580" hangingPunct="0">
              <a:lnSpc>
                <a:spcPct val="100000"/>
              </a:lnSpc>
              <a:spcBef>
                <a:spcPts val="890"/>
              </a:spcBef>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b="1" dirty="0" err="1">
                <a:solidFill>
                  <a:srgbClr val="0000FF"/>
                </a:solidFill>
                <a:latin typeface="Times News roman" charset="0"/>
              </a:rPr>
              <a:t> </a:t>
            </a:r>
            <a:r>
              <a:rPr lang="pt-BR" altLang="x-none" sz="2200" b="1" dirty="0" err="1">
                <a:solidFill>
                  <a:srgbClr val="000000"/>
                </a:solidFill>
                <a:latin typeface="Times New Roman" panose="02020603050405020304" pitchFamily="16" charset="0"/>
              </a:rPr>
              <a:t>Gravidade</a:t>
            </a:r>
            <a:r>
              <a:rPr lang="pt-BR" altLang="x-none" sz="2200" dirty="0" err="1">
                <a:solidFill>
                  <a:srgbClr val="000000"/>
                </a:solidFill>
                <a:latin typeface="Times New Roman" panose="02020603050405020304" pitchFamily="16" charset="0"/>
              </a:rPr>
              <a:t> é a força fundamental que governa a estrutura inteira do Universo. Governa, portanto, a evolução do Universo...</a:t>
            </a:r>
            <a:endParaRPr lang="pt-BR" altLang="x-none" sz="2200" dirty="0" err="1">
              <a:solidFill>
                <a:srgbClr val="000000"/>
              </a:solidFill>
              <a:latin typeface="Times New Roman" panose="02020603050405020304" pitchFamily="16" charset="0"/>
              <a:ea typeface="Times News roman"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2706" name="Text Box 39936"/>
          <p:cNvSpPr txBox="1"/>
          <p:nvPr/>
        </p:nvSpPr>
        <p:spPr>
          <a:xfrm>
            <a:off x="434975" y="269875"/>
            <a:ext cx="9144000" cy="1563688"/>
          </a:xfrm>
          <a:prstGeom prst="rect">
            <a:avLst/>
          </a:prstGeom>
          <a:noFill/>
          <a:ln w="9525">
            <a:noFill/>
          </a:ln>
        </p:spPr>
        <p:txBody>
          <a:bodyPr wrap="square" lIns="90000" tIns="45000" rIns="90000" bIns="45000" anchor="t" anchorCtr="0"/>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00"/>
                </a:solidFill>
                <a:latin typeface="Times New Roman" panose="02020603050405020304" pitchFamily="16" charset="0"/>
              </a:rPr>
              <a:t>A distribuição de galáxias, da matéria no Universo, não é homogênea em regiões com dimensões inferiores a </a:t>
            </a:r>
            <a:r>
              <a:rPr lang="pt-BR" altLang="x-none" sz="2200" b="1" dirty="0" err="1">
                <a:solidFill>
                  <a:srgbClr val="800000"/>
                </a:solidFill>
                <a:latin typeface="Times New Roman" panose="02020603050405020304" pitchFamily="16" charset="0"/>
              </a:rPr>
              <a:t>um bilhão de anos-luz*.</a:t>
            </a:r>
            <a:r>
              <a:rPr lang="pt-BR" altLang="x-none" sz="2200" dirty="0" err="1">
                <a:solidFill>
                  <a:srgbClr val="800000"/>
                </a:solidFill>
                <a:latin typeface="Times New Roman" panose="02020603050405020304" pitchFamily="16" charset="0"/>
              </a:rPr>
              <a:t>  </a:t>
            </a:r>
            <a:endParaRPr lang="pt-BR" altLang="x-none" sz="2200" dirty="0" err="1">
              <a:solidFill>
                <a:srgbClr val="800000"/>
              </a:solidFill>
              <a:latin typeface="Times New Roman" panose="02020603050405020304" pitchFamily="16" charset="0"/>
            </a:endParaRPr>
          </a:p>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00"/>
                </a:solidFill>
                <a:latin typeface="Times New Roman" panose="02020603050405020304" pitchFamily="16" charset="0"/>
              </a:rPr>
              <a:t>Observações de galáxias a partir desta escala mostra que a matéria se distribui em forma de filamentos e muros, havendo entre estas estruturas grandes vazios.</a:t>
            </a:r>
            <a:endParaRPr lang="pt-BR" altLang="x-none" sz="2200" dirty="0" err="1">
              <a:solidFill>
                <a:srgbClr val="000000"/>
              </a:solidFill>
              <a:latin typeface="Times New Roman" panose="02020603050405020304" pitchFamily="16" charset="0"/>
            </a:endParaRPr>
          </a:p>
        </p:txBody>
      </p:sp>
      <p:pic>
        <p:nvPicPr>
          <p:cNvPr id="72707" name="Picture 39937"/>
          <p:cNvPicPr>
            <a:picLocks noChangeAspect="1"/>
          </p:cNvPicPr>
          <p:nvPr/>
        </p:nvPicPr>
        <p:blipFill>
          <a:blip r:embed="rId1"/>
          <a:stretch>
            <a:fillRect/>
          </a:stretch>
        </p:blipFill>
        <p:spPr>
          <a:xfrm>
            <a:off x="1055688" y="1965325"/>
            <a:ext cx="3549650" cy="2838450"/>
          </a:xfrm>
          <a:prstGeom prst="rect">
            <a:avLst/>
          </a:prstGeom>
          <a:noFill/>
          <a:ln w="9525">
            <a:noFill/>
          </a:ln>
        </p:spPr>
      </p:pic>
      <p:sp>
        <p:nvSpPr>
          <p:cNvPr id="72708" name="Text Box 39938"/>
          <p:cNvSpPr txBox="1"/>
          <p:nvPr/>
        </p:nvSpPr>
        <p:spPr>
          <a:xfrm>
            <a:off x="468313" y="4918075"/>
            <a:ext cx="9144000" cy="1336675"/>
          </a:xfrm>
          <a:prstGeom prst="rect">
            <a:avLst/>
          </a:prstGeom>
          <a:noFill/>
          <a:ln w="9525">
            <a:noFill/>
          </a:ln>
        </p:spPr>
        <p:txBody>
          <a:bodyPr wrap="square" lIns="90000" tIns="45000" rIns="90000" bIns="45000" anchor="t" anchorCtr="0"/>
          <a:p>
            <a:pPr algn="just" defTabSz="449580" hangingPunct="0">
              <a:spcBef>
                <a:spcPts val="1200"/>
              </a:spcBef>
              <a:spcAft>
                <a:spcPts val="99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00"/>
                </a:solidFill>
                <a:latin typeface="Times New Roman" panose="02020603050405020304" pitchFamily="16" charset="0"/>
              </a:rPr>
              <a:t>A dimensão destes filamentos é da ordem de centenas de </a:t>
            </a:r>
            <a:r>
              <a:rPr lang="pt-BR" altLang="x-none" sz="2200" b="1" dirty="0" err="1">
                <a:solidFill>
                  <a:srgbClr val="000000"/>
                </a:solidFill>
                <a:latin typeface="Times New Roman" panose="02020603050405020304" pitchFamily="16" charset="0"/>
              </a:rPr>
              <a:t>milhões de anos-luz</a:t>
            </a:r>
            <a:r>
              <a:rPr lang="pt-BR" altLang="x-none" sz="2200" dirty="0" err="1">
                <a:solidFill>
                  <a:srgbClr val="000000"/>
                </a:solidFill>
                <a:latin typeface="Times New Roman" panose="02020603050405020304" pitchFamily="16" charset="0"/>
              </a:rPr>
              <a:t>, formados por grupos, aglomerados  e superaglomerados de galáxias, compartilhando com espaços vazios da mesma ordem de grandeza. Esta configuração filamentar ocorre </a:t>
            </a:r>
            <a:r>
              <a:rPr lang="pt-BR" altLang="x-none" sz="2200" b="1" dirty="0" err="1">
                <a:solidFill>
                  <a:srgbClr val="800000"/>
                </a:solidFill>
                <a:latin typeface="Times New Roman" panose="02020603050405020304" pitchFamily="16" charset="0"/>
              </a:rPr>
              <a:t>devido a gravidade.</a:t>
            </a:r>
            <a:endParaRPr lang="pt-BR" altLang="x-none" sz="2200" b="1" dirty="0" err="1">
              <a:solidFill>
                <a:srgbClr val="800000"/>
              </a:solidFill>
              <a:latin typeface="Times New Roman" panose="02020603050405020304" pitchFamily="16" charset="0"/>
              <a:ea typeface="Times New Roman" panose="02020603050405020304" pitchFamily="16" charset="0"/>
            </a:endParaRPr>
          </a:p>
        </p:txBody>
      </p:sp>
      <p:sp>
        <p:nvSpPr>
          <p:cNvPr id="72709" name="Text Box 39939"/>
          <p:cNvSpPr txBox="1"/>
          <p:nvPr/>
        </p:nvSpPr>
        <p:spPr>
          <a:xfrm>
            <a:off x="1455738" y="6540500"/>
            <a:ext cx="7545387" cy="825500"/>
          </a:xfrm>
          <a:prstGeom prst="rect">
            <a:avLst/>
          </a:prstGeom>
          <a:noFill/>
          <a:ln w="9525">
            <a:noFill/>
          </a:ln>
        </p:spPr>
        <p:txBody>
          <a:bodyPr wrap="square" lIns="90000" tIns="45000" rIns="90000" bIns="45000" anchor="t" anchorCtr="0"/>
          <a:p>
            <a:pPr algn="ctr" defTabSz="449580" hangingPunct="0">
              <a:spcBef>
                <a:spcPts val="1200"/>
              </a:spcBef>
              <a:spcAft>
                <a:spcPts val="99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b="1" dirty="0" err="1">
                <a:solidFill>
                  <a:srgbClr val="800000"/>
                </a:solidFill>
                <a:latin typeface="Times New Roman" panose="02020603050405020304" pitchFamily="16" charset="0"/>
              </a:rPr>
              <a:t>*1 ano luz (1 al ) = distância que a luz percorre no vácuo em 1 ano          ~ 10 trilhões de Km  </a:t>
            </a:r>
            <a:endParaRPr lang="pt-BR" altLang="x-none" sz="2000" b="1" dirty="0" err="1">
              <a:solidFill>
                <a:srgbClr val="800000"/>
              </a:solidFill>
              <a:latin typeface="Times New Roman" panose="02020603050405020304" pitchFamily="16" charset="0"/>
              <a:ea typeface="Times New Roman" panose="02020603050405020304" pitchFamily="16" charset="0"/>
            </a:endParaRPr>
          </a:p>
        </p:txBody>
      </p:sp>
      <p:sp>
        <p:nvSpPr>
          <p:cNvPr id="72710" name="Text Box 39940"/>
          <p:cNvSpPr txBox="1"/>
          <p:nvPr/>
        </p:nvSpPr>
        <p:spPr>
          <a:xfrm>
            <a:off x="5078413" y="2870200"/>
            <a:ext cx="4535487" cy="1019175"/>
          </a:xfrm>
          <a:prstGeom prst="rect">
            <a:avLst/>
          </a:prstGeom>
          <a:noFill/>
          <a:ln w="9525">
            <a:noFill/>
          </a:ln>
        </p:spPr>
        <p:txBody>
          <a:bodyPr wrap="square" lIns="90000" tIns="45000" rIns="90000" bIns="45000" anchor="t" anchorCtr="0"/>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1600" b="1" u="sng" dirty="0" err="1">
                <a:solidFill>
                  <a:srgbClr val="000000"/>
                </a:solidFill>
                <a:latin typeface="Times New Roman" panose="02020603050405020304" pitchFamily="16" charset="0"/>
              </a:rPr>
              <a:t>Simulação:</a:t>
            </a:r>
            <a:r>
              <a:rPr lang="pt-BR" altLang="x-none" sz="1600" b="1" dirty="0" err="1">
                <a:solidFill>
                  <a:srgbClr val="000000"/>
                </a:solidFill>
                <a:latin typeface="Times New Roman" panose="02020603050405020304" pitchFamily="16" charset="0"/>
              </a:rPr>
              <a:t> </a:t>
            </a:r>
            <a:r>
              <a:rPr lang="pt-BR" altLang="x-none" sz="1600" dirty="0" err="1">
                <a:solidFill>
                  <a:srgbClr val="000000"/>
                </a:solidFill>
                <a:latin typeface="Times New Roman" panose="02020603050405020304" pitchFamily="16" charset="0"/>
              </a:rPr>
              <a:t>Os pontos mais luminosos nos filamentos correspondem aos halos das galáxias gigantes. Na intersecção dos filamentos vemos a formação dos aglomerados de galáxias.</a:t>
            </a:r>
            <a:endParaRPr lang="pt-BR" altLang="x-none" sz="1600" dirty="0" err="1">
              <a:solidFill>
                <a:srgbClr val="000000"/>
              </a:solidFill>
              <a:latin typeface="Times New Roman" panose="02020603050405020304" pitchFamily="16"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74754" name="Picture 40960"/>
          <p:cNvPicPr>
            <a:picLocks noChangeAspect="1"/>
          </p:cNvPicPr>
          <p:nvPr/>
        </p:nvPicPr>
        <p:blipFill>
          <a:blip r:embed="rId1"/>
          <a:stretch>
            <a:fillRect/>
          </a:stretch>
        </p:blipFill>
        <p:spPr>
          <a:xfrm>
            <a:off x="473075" y="1035050"/>
            <a:ext cx="4402138" cy="4095750"/>
          </a:xfrm>
          <a:prstGeom prst="rect">
            <a:avLst/>
          </a:prstGeom>
          <a:noFill/>
          <a:ln w="9525">
            <a:noFill/>
          </a:ln>
        </p:spPr>
      </p:pic>
      <p:sp>
        <p:nvSpPr>
          <p:cNvPr id="74755" name="Text Box 40961"/>
          <p:cNvSpPr txBox="1"/>
          <p:nvPr/>
        </p:nvSpPr>
        <p:spPr>
          <a:xfrm>
            <a:off x="2173288" y="5765800"/>
            <a:ext cx="5735637" cy="1181100"/>
          </a:xfrm>
          <a:prstGeom prst="rect">
            <a:avLst/>
          </a:prstGeom>
          <a:noFill/>
          <a:ln w="9525">
            <a:noFill/>
          </a:ln>
        </p:spPr>
        <p:txBody>
          <a:bodyPr wrap="square" lIns="90000" tIns="45000" rIns="90000" bIns="45000" anchor="t" anchorCtr="0"/>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1600" b="1" u="sng" dirty="0" err="1">
                <a:solidFill>
                  <a:srgbClr val="000000"/>
                </a:solidFill>
                <a:latin typeface="Arial" panose="020B0604020202020204" pitchFamily="34" charset="0"/>
              </a:rPr>
              <a:t>Observação:</a:t>
            </a:r>
            <a:r>
              <a:rPr lang="pt-BR" altLang="x-none" sz="1600" dirty="0" err="1">
                <a:solidFill>
                  <a:srgbClr val="000000"/>
                </a:solidFill>
                <a:latin typeface="Arial" panose="020B0604020202020204" pitchFamily="34" charset="0"/>
              </a:rPr>
              <a:t> Distribuição de galáxias. </a:t>
            </a:r>
            <a:endParaRPr lang="pt-BR" altLang="x-none" sz="1600" dirty="0" err="1">
              <a:solidFill>
                <a:srgbClr val="000000"/>
              </a:solidFill>
              <a:latin typeface="Arial" panose="020B0604020202020204" pitchFamily="34" charset="0"/>
            </a:endParaRPr>
          </a:p>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1600" dirty="0" err="1">
                <a:solidFill>
                  <a:srgbClr val="000000"/>
                </a:solidFill>
                <a:latin typeface="Arial" panose="020B0604020202020204" pitchFamily="34" charset="0"/>
              </a:rPr>
              <a:t>Cada ponto nesta figura representa uma das 9325 galáxias, na direção do pólos sul e norte da nossa galáxia. </a:t>
            </a:r>
            <a:endParaRPr lang="pt-BR" altLang="x-none" sz="1600" dirty="0" err="1">
              <a:solidFill>
                <a:srgbClr val="000000"/>
              </a:solidFill>
              <a:latin typeface="Arial" panose="020B0604020202020204" pitchFamily="34" charset="0"/>
            </a:endParaRPr>
          </a:p>
        </p:txBody>
      </p:sp>
      <p:pic>
        <p:nvPicPr>
          <p:cNvPr id="74756" name="Picture 40962"/>
          <p:cNvPicPr>
            <a:picLocks noChangeAspect="1"/>
          </p:cNvPicPr>
          <p:nvPr/>
        </p:nvPicPr>
        <p:blipFill>
          <a:blip r:embed="rId2"/>
          <a:stretch>
            <a:fillRect/>
          </a:stretch>
        </p:blipFill>
        <p:spPr>
          <a:xfrm>
            <a:off x="4610100" y="119063"/>
            <a:ext cx="838200" cy="936625"/>
          </a:xfrm>
          <a:prstGeom prst="rect">
            <a:avLst/>
          </a:prstGeom>
          <a:noFill/>
          <a:ln w="9525">
            <a:noFill/>
          </a:ln>
        </p:spPr>
      </p:pic>
      <p:pic>
        <p:nvPicPr>
          <p:cNvPr id="74757" name="Picture 40963"/>
          <p:cNvPicPr>
            <a:picLocks noChangeAspect="1"/>
          </p:cNvPicPr>
          <p:nvPr/>
        </p:nvPicPr>
        <p:blipFill>
          <a:blip r:embed="rId3"/>
          <a:stretch>
            <a:fillRect/>
          </a:stretch>
        </p:blipFill>
        <p:spPr>
          <a:xfrm>
            <a:off x="5400675" y="1065213"/>
            <a:ext cx="3824288" cy="4005262"/>
          </a:xfrm>
          <a:prstGeom prst="rect">
            <a:avLst/>
          </a:prstGeom>
          <a:noFill/>
          <a:ln w="9525">
            <a:noFill/>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6802" name="Text Box 41984"/>
          <p:cNvSpPr txBox="1"/>
          <p:nvPr/>
        </p:nvSpPr>
        <p:spPr>
          <a:xfrm>
            <a:off x="431800" y="6191250"/>
            <a:ext cx="9248775" cy="1228725"/>
          </a:xfrm>
          <a:prstGeom prst="rect">
            <a:avLst/>
          </a:prstGeom>
          <a:noFill/>
          <a:ln w="9525">
            <a:noFill/>
          </a:ln>
        </p:spPr>
        <p:txBody>
          <a:bodyPr wrap="square" lIns="90000" tIns="45000" rIns="90000" bIns="45000" anchor="t" anchorCtr="0"/>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1600" dirty="0" err="1">
                <a:solidFill>
                  <a:srgbClr val="000000"/>
                </a:solidFill>
                <a:latin typeface="Arial" panose="020B0604020202020204" pitchFamily="34" charset="0"/>
              </a:rPr>
              <a:t>Vista panorâmica de todo o céu no infravermelho próximo revela a distribuição de galáxias além da Via Láctea. A imagem foi obtida do catálogo 2MASS, com mais de 1,5 milhões de galáxias  </a:t>
            </a:r>
            <a:endParaRPr lang="pt-BR" altLang="x-none" sz="1600" dirty="0" err="1">
              <a:solidFill>
                <a:srgbClr val="000000"/>
              </a:solidFill>
              <a:latin typeface="Arial" panose="020B0604020202020204" pitchFamily="34" charset="0"/>
            </a:endParaRPr>
          </a:p>
        </p:txBody>
      </p:sp>
      <p:pic>
        <p:nvPicPr>
          <p:cNvPr id="76803" name="Picture 41985"/>
          <p:cNvPicPr>
            <a:picLocks noChangeAspect="1"/>
          </p:cNvPicPr>
          <p:nvPr/>
        </p:nvPicPr>
        <p:blipFill>
          <a:blip r:embed="rId1"/>
          <a:stretch>
            <a:fillRect/>
          </a:stretch>
        </p:blipFill>
        <p:spPr>
          <a:xfrm>
            <a:off x="9050338" y="209550"/>
            <a:ext cx="838200" cy="936625"/>
          </a:xfrm>
          <a:prstGeom prst="rect">
            <a:avLst/>
          </a:prstGeom>
          <a:noFill/>
          <a:ln w="9525">
            <a:noFill/>
          </a:ln>
        </p:spPr>
      </p:pic>
      <p:pic>
        <p:nvPicPr>
          <p:cNvPr id="76804" name="Picture 41986"/>
          <p:cNvPicPr>
            <a:picLocks noChangeAspect="1"/>
          </p:cNvPicPr>
          <p:nvPr/>
        </p:nvPicPr>
        <p:blipFill>
          <a:blip r:embed="rId2"/>
          <a:stretch>
            <a:fillRect/>
          </a:stretch>
        </p:blipFill>
        <p:spPr>
          <a:xfrm>
            <a:off x="619125" y="1352550"/>
            <a:ext cx="8920163" cy="4513263"/>
          </a:xfrm>
          <a:prstGeom prst="rect">
            <a:avLst/>
          </a:prstGeom>
          <a:noFill/>
          <a:ln w="9525">
            <a:noFill/>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8850" name="Title 43008"/>
          <p:cNvSpPr>
            <a:spLocks noGrp="1"/>
          </p:cNvSpPr>
          <p:nvPr>
            <p:ph type="title"/>
          </p:nvPr>
        </p:nvSpPr>
        <p:spPr>
          <a:xfrm>
            <a:off x="525463" y="239713"/>
            <a:ext cx="9194800" cy="644525"/>
          </a:xfrm>
          <a:ln/>
        </p:spPr>
        <p:txBody>
          <a:bodyPr wrap="square" lIns="0" tIns="0" rIns="0" bIns="0" anchor="ctr" anchorCtr="0"/>
          <a:p>
            <a:pPr defTabSz="449580" eaLnBrk="1">
              <a:lnSpc>
                <a:spcPct val="93000"/>
              </a:lnSpc>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PT Sans" pitchFamily="32" charset="0"/>
              </a:rPr>
              <a:t>Hierarquização das Estruturas do Universo</a:t>
            </a:r>
            <a:br>
              <a:rPr lang="en-US" altLang="x-none" sz="2200" dirty="0" err="1">
                <a:latin typeface="PT Sans" pitchFamily="32" charset="0"/>
              </a:rPr>
            </a:br>
            <a:endParaRPr lang="en-US" altLang="x-none" sz="2200" dirty="0" err="1">
              <a:latin typeface="PT Sans" pitchFamily="32" charset="0"/>
            </a:endParaRPr>
          </a:p>
        </p:txBody>
      </p:sp>
      <p:pic>
        <p:nvPicPr>
          <p:cNvPr id="78851" name="Picture 43009"/>
          <p:cNvPicPr>
            <a:picLocks noChangeAspect="1"/>
          </p:cNvPicPr>
          <p:nvPr/>
        </p:nvPicPr>
        <p:blipFill>
          <a:blip r:embed="rId1"/>
          <a:stretch>
            <a:fillRect/>
          </a:stretch>
        </p:blipFill>
        <p:spPr>
          <a:xfrm>
            <a:off x="68263" y="1022350"/>
            <a:ext cx="9875837" cy="6394450"/>
          </a:xfrm>
          <a:prstGeom prst="rect">
            <a:avLst/>
          </a:prstGeom>
          <a:noFill/>
          <a:ln w="9525">
            <a:noFill/>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0898" name="Title 44032"/>
          <p:cNvSpPr>
            <a:spLocks noGrp="1"/>
          </p:cNvSpPr>
          <p:nvPr>
            <p:ph type="title"/>
          </p:nvPr>
        </p:nvSpPr>
        <p:spPr>
          <a:xfrm>
            <a:off x="479425" y="6350"/>
            <a:ext cx="8974138" cy="828675"/>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u="sng" dirty="0" err="1">
                <a:solidFill>
                  <a:srgbClr val="0000FF"/>
                </a:solidFill>
                <a:latin typeface="PT Sans" pitchFamily="32" charset="0"/>
              </a:rPr>
              <a:t>Previsões da Teoria da Relatividade</a:t>
            </a:r>
            <a:br>
              <a:rPr lang="pt-BR" altLang="x-none" sz="2200" u="sng" dirty="0" err="1">
                <a:solidFill>
                  <a:srgbClr val="0000FF"/>
                </a:solidFill>
                <a:latin typeface="PT Sans" pitchFamily="32" charset="0"/>
              </a:rPr>
            </a:br>
            <a:r>
              <a:rPr lang="pt-BR" altLang="x-none" sz="2200" u="sng" dirty="0" err="1">
                <a:latin typeface="PT Sans" pitchFamily="32" charset="0"/>
              </a:rPr>
              <a:t>Eclipse Sobral</a:t>
            </a:r>
            <a:endParaRPr lang="pt-BR" altLang="x-none" sz="2200" u="sng" dirty="0" err="1">
              <a:latin typeface="PT Sans" pitchFamily="32" charset="0"/>
            </a:endParaRPr>
          </a:p>
        </p:txBody>
      </p:sp>
      <p:pic>
        <p:nvPicPr>
          <p:cNvPr id="80899" name="Picture 44033"/>
          <p:cNvPicPr>
            <a:picLocks noChangeAspect="1"/>
          </p:cNvPicPr>
          <p:nvPr/>
        </p:nvPicPr>
        <p:blipFill>
          <a:blip r:embed="rId1"/>
          <a:stretch>
            <a:fillRect/>
          </a:stretch>
        </p:blipFill>
        <p:spPr>
          <a:xfrm>
            <a:off x="360363" y="1231900"/>
            <a:ext cx="4608512" cy="2871788"/>
          </a:xfrm>
          <a:prstGeom prst="rect">
            <a:avLst/>
          </a:prstGeom>
          <a:noFill/>
          <a:ln w="9525">
            <a:noFill/>
          </a:ln>
        </p:spPr>
      </p:pic>
      <p:pic>
        <p:nvPicPr>
          <p:cNvPr id="80900" name="Picture 44034"/>
          <p:cNvPicPr>
            <a:picLocks noChangeAspect="1"/>
          </p:cNvPicPr>
          <p:nvPr/>
        </p:nvPicPr>
        <p:blipFill>
          <a:blip r:embed="rId2"/>
          <a:stretch>
            <a:fillRect/>
          </a:stretch>
        </p:blipFill>
        <p:spPr>
          <a:xfrm>
            <a:off x="5111750" y="4176713"/>
            <a:ext cx="4679950" cy="3168650"/>
          </a:xfrm>
          <a:prstGeom prst="rect">
            <a:avLst/>
          </a:prstGeom>
          <a:noFill/>
          <a:ln w="9525">
            <a:noFill/>
          </a:ln>
        </p:spPr>
      </p:pic>
      <p:sp>
        <p:nvSpPr>
          <p:cNvPr id="80901" name="Text Box 44035"/>
          <p:cNvSpPr txBox="1"/>
          <p:nvPr/>
        </p:nvSpPr>
        <p:spPr>
          <a:xfrm>
            <a:off x="3600450" y="6911975"/>
            <a:ext cx="1473200" cy="430213"/>
          </a:xfrm>
          <a:prstGeom prst="rect">
            <a:avLst/>
          </a:prstGeom>
          <a:noFill/>
          <a:ln w="9525">
            <a:noFill/>
          </a:ln>
        </p:spPr>
        <p:txBody>
          <a:bodyPr wrap="square" lIns="90000" tIns="46800" rIns="90000" bIns="46800" anchor="ctr" anchorCtr="0"/>
          <a:p>
            <a:pPr algn="ctr"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u="sng" dirty="0" err="1">
                <a:solidFill>
                  <a:srgbClr val="0000FF"/>
                </a:solidFill>
                <a:latin typeface="PT Sans" pitchFamily="32" charset="0"/>
              </a:rPr>
              <a:t>Maio/1919</a:t>
            </a:r>
            <a:endParaRPr lang="pt-BR" altLang="x-none" sz="2200" u="sng" dirty="0" err="1">
              <a:solidFill>
                <a:srgbClr val="0000FF"/>
              </a:solidFill>
              <a:latin typeface="PT Sans" pitchFamily="32" charset="0"/>
              <a:ea typeface="PT Sans" pitchFamily="32"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2946" name="Title 45056"/>
          <p:cNvSpPr>
            <a:spLocks noGrp="1"/>
          </p:cNvSpPr>
          <p:nvPr>
            <p:ph type="title"/>
          </p:nvPr>
        </p:nvSpPr>
        <p:spPr>
          <a:xfrm>
            <a:off x="479425" y="6350"/>
            <a:ext cx="8974138" cy="828675"/>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br>
              <a:rPr lang="pt-BR" altLang="x-none" sz="2400" dirty="0" err="1">
                <a:latin typeface="PT Sans" pitchFamily="32" charset="0"/>
              </a:rPr>
            </a:br>
            <a:r>
              <a:rPr lang="pt-BR" altLang="x-none" sz="2400" dirty="0" err="1">
                <a:solidFill>
                  <a:srgbClr val="0000FF"/>
                </a:solidFill>
                <a:latin typeface="PT Sans" pitchFamily="32" charset="0"/>
              </a:rPr>
              <a:t>P</a:t>
            </a:r>
            <a:r>
              <a:rPr lang="pt-BR" altLang="x-none" sz="2200" b="1" dirty="0" err="1">
                <a:solidFill>
                  <a:srgbClr val="0000FF"/>
                </a:solidFill>
                <a:latin typeface="PT Sans" pitchFamily="32" charset="0"/>
              </a:rPr>
              <a:t>revistas</a:t>
            </a:r>
            <a:r>
              <a:rPr lang="pt-BR" altLang="x-none" sz="2200" dirty="0" err="1">
                <a:solidFill>
                  <a:srgbClr val="0000FF"/>
                </a:solidFill>
                <a:latin typeface="PT Sans" pitchFamily="32" charset="0"/>
              </a:rPr>
              <a:t> a 100 anos atrás por Einstein na </a:t>
            </a:r>
            <a:r>
              <a:rPr lang="pt-BR" altLang="x-none" sz="2200" u="sng" dirty="0" err="1">
                <a:solidFill>
                  <a:srgbClr val="0000FF"/>
                </a:solidFill>
                <a:latin typeface="PT Sans" pitchFamily="32" charset="0"/>
              </a:rPr>
              <a:t>Teoria da Relatividade Geral</a:t>
            </a:r>
            <a:endParaRPr lang="pt-BR" altLang="x-none" sz="2200" u="sng" dirty="0" err="1">
              <a:solidFill>
                <a:srgbClr val="0000FF"/>
              </a:solidFill>
              <a:latin typeface="PT Sans" pitchFamily="32" charset="0"/>
            </a:endParaRPr>
          </a:p>
        </p:txBody>
      </p:sp>
      <p:pic>
        <p:nvPicPr>
          <p:cNvPr id="82947" name="Picture 45057"/>
          <p:cNvPicPr>
            <a:picLocks noChangeAspect="1"/>
          </p:cNvPicPr>
          <p:nvPr/>
        </p:nvPicPr>
        <p:blipFill>
          <a:blip r:embed="rId1"/>
          <a:stretch>
            <a:fillRect/>
          </a:stretch>
        </p:blipFill>
        <p:spPr>
          <a:xfrm>
            <a:off x="1092200" y="960438"/>
            <a:ext cx="7802563" cy="6064250"/>
          </a:xfrm>
          <a:prstGeom prst="rect">
            <a:avLst/>
          </a:prstGeom>
          <a:noFill/>
          <a:ln w="9525">
            <a:noFill/>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4994" name="Title 46080"/>
          <p:cNvSpPr>
            <a:spLocks noGrp="1"/>
          </p:cNvSpPr>
          <p:nvPr>
            <p:ph type="title"/>
          </p:nvPr>
        </p:nvSpPr>
        <p:spPr>
          <a:xfrm>
            <a:off x="503238" y="255588"/>
            <a:ext cx="9004300" cy="1289050"/>
          </a:xfrm>
          <a:ln/>
        </p:spPr>
        <p:txBody>
          <a:bodyPr wrap="square" lIns="90000" tIns="46800" rIns="90000" bIns="46800" anchor="ctr" anchorCtr="0"/>
          <a:p>
            <a:pPr algn="just"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400" dirty="0" err="1">
                <a:latin typeface="Times New Roman" panose="02020603050405020304" pitchFamily="16" charset="0"/>
              </a:rPr>
              <a:t>Vamos lembrar que na Teoria da Relatividade Geral, gravidade é interpretada como sendo “deformação do espaço-tempo"...um efeito geométrico!</a:t>
            </a:r>
            <a:endParaRPr lang="pt-BR" altLang="x-none" sz="2400" dirty="0" err="1">
              <a:latin typeface="Times New Roman" panose="02020603050405020304" pitchFamily="16" charset="0"/>
            </a:endParaRPr>
          </a:p>
        </p:txBody>
      </p:sp>
      <p:pic>
        <p:nvPicPr>
          <p:cNvPr id="84995" name="Picture 46081"/>
          <p:cNvPicPr>
            <a:picLocks noChangeAspect="1"/>
          </p:cNvPicPr>
          <p:nvPr/>
        </p:nvPicPr>
        <p:blipFill>
          <a:blip r:embed="rId1"/>
          <a:stretch>
            <a:fillRect/>
          </a:stretch>
        </p:blipFill>
        <p:spPr>
          <a:xfrm>
            <a:off x="2333625" y="1368425"/>
            <a:ext cx="5443538" cy="4319588"/>
          </a:xfrm>
          <a:prstGeom prst="rect">
            <a:avLst/>
          </a:prstGeom>
          <a:noFill/>
          <a:ln w="9525">
            <a:noFill/>
          </a:ln>
        </p:spPr>
      </p:pic>
      <p:sp>
        <p:nvSpPr>
          <p:cNvPr id="84996" name="Text Placeholder 46082"/>
          <p:cNvSpPr>
            <a:spLocks noGrp="1"/>
          </p:cNvSpPr>
          <p:nvPr>
            <p:ph idx="1"/>
          </p:nvPr>
        </p:nvSpPr>
        <p:spPr>
          <a:xfrm>
            <a:off x="385763" y="5786438"/>
            <a:ext cx="9174162" cy="1730375"/>
          </a:xfrm>
          <a:ln/>
        </p:spPr>
        <p:txBody>
          <a:bodyPr wrap="square" lIns="90000" tIns="46800" rIns="90000" bIns="46800" anchor="t" anchorCtr="0"/>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2000" b="1" dirty="0" err="1">
                <a:solidFill>
                  <a:srgbClr val="CCCCFF"/>
                </a:solidFill>
                <a:hlinkClick r:id="rId2"/>
              </a:rPr>
              <a:t>Perturbações</a:t>
            </a:r>
            <a:r>
              <a:rPr lang="pt-BR" altLang="x-none" sz="2000" dirty="0" err="1"/>
              <a:t>, distorções no espaço-tempo</a:t>
            </a:r>
            <a:r>
              <a:rPr lang="pt-BR" altLang="x-none" sz="2000" b="1" dirty="0" err="1"/>
              <a:t> </a:t>
            </a:r>
            <a:endParaRPr lang="pt-BR" altLang="x-none" sz="2000" b="1" dirty="0" err="1"/>
          </a:p>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2000" dirty="0" err="1"/>
              <a:t>As ondas gravitacionais são ondulações na curvatura do espaço-tempo que se propagam como ondas, viajando para o exterior a partir da fonte. </a:t>
            </a:r>
            <a:endParaRPr lang="pt-BR" altLang="x-none" sz="2000" dirty="0" err="1"/>
          </a:p>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2000" dirty="0" err="1"/>
              <a:t>Elas são incrivelmente rápidas e viajam à velocidade da luz</a:t>
            </a:r>
            <a:endParaRPr lang="pt-BR" altLang="x-none" sz="2000" dirty="0" err="1"/>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13314" name="Title 10240"/>
          <p:cNvSpPr>
            <a:spLocks noGrp="1"/>
          </p:cNvSpPr>
          <p:nvPr>
            <p:ph type="title"/>
          </p:nvPr>
        </p:nvSpPr>
        <p:spPr>
          <a:xfrm>
            <a:off x="284163" y="119063"/>
            <a:ext cx="9436100" cy="3738562"/>
          </a:xfrm>
          <a:ln/>
        </p:spPr>
        <p:txBody>
          <a:bodyPr wrap="square" lIns="0" tIns="0" rIns="0" bIns="0" anchor="ctr" anchorCtr="0"/>
          <a:p>
            <a:pPr algn="just"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en-US" altLang="x-none" sz="2400" dirty="0" err="1">
                <a:solidFill>
                  <a:srgbClr val="FFFFFF"/>
                </a:solidFill>
                <a:latin typeface="Times New Roman" panose="02020603050405020304" pitchFamily="16" charset="0"/>
              </a:rPr>
              <a:t>O entendimento dos instantes iniciais da evolução do Universo no contexto deste </a:t>
            </a:r>
            <a:r>
              <a:rPr lang="en-US" altLang="x-none" sz="2400" dirty="0" err="1">
                <a:solidFill>
                  <a:srgbClr val="FFFF00"/>
                </a:solidFill>
                <a:latin typeface="Times New Roman" panose="02020603050405020304" pitchFamily="16" charset="0"/>
              </a:rPr>
              <a:t>Cenário</a:t>
            </a:r>
            <a:r>
              <a:rPr lang="en-US" altLang="x-none" sz="2400" dirty="0" err="1">
                <a:solidFill>
                  <a:srgbClr val="FFFFFF"/>
                </a:solidFill>
                <a:latin typeface="Times New Roman" panose="02020603050405020304" pitchFamily="16" charset="0"/>
              </a:rPr>
              <a:t> é conhecido como</a:t>
            </a:r>
            <a:r>
              <a:rPr lang="en-US" altLang="x-none" sz="2400" b="1" dirty="0" err="1">
                <a:solidFill>
                  <a:srgbClr val="FFFFFF"/>
                </a:solidFill>
                <a:latin typeface="Times New Roman" panose="02020603050405020304" pitchFamily="16" charset="0"/>
              </a:rPr>
              <a:t> </a:t>
            </a:r>
            <a:r>
              <a:rPr lang="en-US" altLang="x-none" sz="2400" b="1" dirty="0" err="1">
                <a:solidFill>
                  <a:srgbClr val="FFFF00"/>
                </a:solidFill>
                <a:latin typeface="Times New Roman" panose="02020603050405020304" pitchFamily="16" charset="0"/>
              </a:rPr>
              <a:t>Era de Planck e  </a:t>
            </a:r>
            <a:r>
              <a:rPr lang="en-US" altLang="x-none" sz="2400" b="1" dirty="0" err="1">
                <a:solidFill>
                  <a:srgbClr val="FFFFFF"/>
                </a:solidFill>
                <a:latin typeface="Times New Roman" panose="02020603050405020304" pitchFamily="16" charset="0"/>
              </a:rPr>
              <a:t>n</a:t>
            </a:r>
            <a:r>
              <a:rPr lang="en-US" altLang="x-none" sz="2400" dirty="0" err="1">
                <a:solidFill>
                  <a:srgbClr val="FFFFFF"/>
                </a:solidFill>
                <a:latin typeface="Times New Roman" panose="02020603050405020304" pitchFamily="16" charset="0"/>
              </a:rPr>
              <a:t>ão se conhece muito desta fase. Para entender melhor estes instantes iniciais seria necessário unificar a Relatividade com a Física Quântica, o que está no momento em construção. </a:t>
            </a:r>
            <a:br>
              <a:rPr lang="en-US" altLang="x-none" sz="2400" b="1" dirty="0" err="1">
                <a:solidFill>
                  <a:srgbClr val="FFFFFF"/>
                </a:solidFill>
                <a:latin typeface="Times New Roman" panose="02020603050405020304" pitchFamily="16" charset="0"/>
              </a:rPr>
            </a:br>
            <a:br>
              <a:rPr lang="en-US" altLang="x-none" sz="2400" b="1" dirty="0" err="1">
                <a:solidFill>
                  <a:srgbClr val="FFFFFF"/>
                </a:solidFill>
                <a:latin typeface="Times New Roman" panose="02020603050405020304" pitchFamily="16" charset="0"/>
              </a:rPr>
            </a:br>
            <a:r>
              <a:rPr lang="en-US" altLang="x-none" sz="2400" dirty="0" err="1">
                <a:solidFill>
                  <a:srgbClr val="FFFFFF"/>
                </a:solidFill>
                <a:latin typeface="Times New Roman" panose="02020603050405020304" pitchFamily="16" charset="0"/>
              </a:rPr>
              <a:t>A fase logo após a</a:t>
            </a:r>
            <a:r>
              <a:rPr lang="en-US" altLang="x-none" sz="2400" dirty="0" err="1">
                <a:solidFill>
                  <a:srgbClr val="FFFF00"/>
                </a:solidFill>
                <a:latin typeface="Times New Roman" panose="02020603050405020304" pitchFamily="16" charset="0"/>
              </a:rPr>
              <a:t> Era de Planck</a:t>
            </a:r>
            <a:r>
              <a:rPr lang="en-US" altLang="x-none" sz="2400" dirty="0" err="1">
                <a:solidFill>
                  <a:srgbClr val="FFFFFF"/>
                </a:solidFill>
                <a:latin typeface="Times New Roman" panose="02020603050405020304" pitchFamily="16" charset="0"/>
              </a:rPr>
              <a:t>, conhecida como </a:t>
            </a:r>
            <a:r>
              <a:rPr lang="en-US" altLang="x-none" sz="2400" dirty="0" err="1">
                <a:solidFill>
                  <a:srgbClr val="FFFF00"/>
                </a:solidFill>
                <a:latin typeface="Times New Roman" panose="02020603050405020304" pitchFamily="16" charset="0"/>
              </a:rPr>
              <a:t>Era da Inflação</a:t>
            </a:r>
            <a:r>
              <a:rPr lang="en-US" altLang="x-none" sz="2400" dirty="0" err="1">
                <a:solidFill>
                  <a:srgbClr val="FFFFFF"/>
                </a:solidFill>
                <a:latin typeface="Times New Roman" panose="02020603050405020304" pitchFamily="16" charset="0"/>
              </a:rPr>
              <a:t>, envolve a a formação dos quarks e a formação de subpartículas do núcleo atômico. Esta fase vem sendo estudada por aceleradores de partículas que simulam as condições físicas nos instantes iniciais de Evolução do Universo, para entender o comportamento da matéria.    </a:t>
            </a:r>
            <a:endParaRPr lang="en-US" altLang="x-none" sz="2400" dirty="0" err="1">
              <a:solidFill>
                <a:srgbClr val="FFFFFF"/>
              </a:solidFill>
              <a:latin typeface="Times New Roman" panose="02020603050405020304" pitchFamily="16" charset="0"/>
            </a:endParaRPr>
          </a:p>
        </p:txBody>
      </p:sp>
      <p:pic>
        <p:nvPicPr>
          <p:cNvPr id="13315" name="Picture 10241"/>
          <p:cNvPicPr>
            <a:picLocks noChangeAspect="1"/>
          </p:cNvPicPr>
          <p:nvPr/>
        </p:nvPicPr>
        <p:blipFill>
          <a:blip r:embed="rId1"/>
          <a:srcRect l="673" t="14876"/>
          <a:stretch>
            <a:fillRect/>
          </a:stretch>
        </p:blipFill>
        <p:spPr>
          <a:xfrm>
            <a:off x="4464050" y="4392613"/>
            <a:ext cx="5472113" cy="2541587"/>
          </a:xfrm>
          <a:prstGeom prst="rect">
            <a:avLst/>
          </a:prstGeom>
          <a:noFill/>
          <a:ln w="9525">
            <a:noFill/>
          </a:ln>
        </p:spPr>
      </p:pic>
      <p:sp>
        <p:nvSpPr>
          <p:cNvPr id="13316" name="Text Box 10242"/>
          <p:cNvSpPr txBox="1"/>
          <p:nvPr/>
        </p:nvSpPr>
        <p:spPr>
          <a:xfrm>
            <a:off x="876300" y="6335713"/>
            <a:ext cx="7402513" cy="731837"/>
          </a:xfrm>
          <a:prstGeom prst="rect">
            <a:avLst/>
          </a:prstGeom>
          <a:noFill/>
          <a:ln w="9525">
            <a:noFill/>
          </a:ln>
        </p:spPr>
        <p:txBody>
          <a:bodyPr wrap="square" lIns="0" tIns="0" rIns="0" bIns="0" anchor="ctr" anchorCtr="0"/>
          <a:p>
            <a:pPr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br>
              <a:rPr lang="pt-BR" altLang="x-none" sz="2400" dirty="0" err="1">
                <a:solidFill>
                  <a:srgbClr val="FFFFFF"/>
                </a:solidFill>
                <a:latin typeface="Times New Roman" panose="02020603050405020304" pitchFamily="16" charset="0"/>
              </a:rPr>
            </a:br>
            <a:r>
              <a:rPr lang="pt-BR" altLang="x-none" sz="2400" dirty="0" err="1">
                <a:solidFill>
                  <a:srgbClr val="FFFFFF"/>
                </a:solidFill>
                <a:latin typeface="Times New Roman" panose="02020603050405020304" pitchFamily="16" charset="0"/>
              </a:rPr>
              <a:t>                 </a:t>
            </a:r>
            <a:endParaRPr lang="pt-BR" altLang="x-none" sz="2400" dirty="0" err="1">
              <a:solidFill>
                <a:srgbClr val="FFFFFF"/>
              </a:solidFill>
              <a:latin typeface="Times New Roman" panose="02020603050405020304" pitchFamily="16" charset="0"/>
              <a:ea typeface="Times New Roman" panose="02020603050405020304" pitchFamily="16" charset="0"/>
            </a:endParaRPr>
          </a:p>
        </p:txBody>
      </p:sp>
      <p:pic>
        <p:nvPicPr>
          <p:cNvPr id="13317" name="Picture 10243"/>
          <p:cNvPicPr>
            <a:picLocks noChangeAspect="1"/>
          </p:cNvPicPr>
          <p:nvPr/>
        </p:nvPicPr>
        <p:blipFill>
          <a:blip r:embed="rId2"/>
          <a:srcRect b="64622"/>
          <a:stretch>
            <a:fillRect/>
          </a:stretch>
        </p:blipFill>
        <p:spPr>
          <a:xfrm>
            <a:off x="0" y="4392613"/>
            <a:ext cx="4392613" cy="2519362"/>
          </a:xfrm>
          <a:prstGeom prst="rect">
            <a:avLst/>
          </a:prstGeom>
          <a:noFill/>
          <a:ln w="9525">
            <a:noFill/>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7042" name="Title 47104"/>
          <p:cNvSpPr>
            <a:spLocks noGrp="1"/>
          </p:cNvSpPr>
          <p:nvPr>
            <p:ph type="title"/>
          </p:nvPr>
        </p:nvSpPr>
        <p:spPr>
          <a:xfrm>
            <a:off x="250825" y="255588"/>
            <a:ext cx="9936163" cy="1257300"/>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pt-BR" altLang="x-none" sz="2200" dirty="0" err="1"/>
              <a:t>Ganharam o Prêmio Nobel de Física de 2017 por seu trabalho no LIGO, o detector de ondas gravitacionais.</a:t>
            </a:r>
            <a:endParaRPr lang="pt-BR" altLang="x-none" sz="2200" dirty="0" err="1"/>
          </a:p>
        </p:txBody>
      </p:sp>
      <p:sp>
        <p:nvSpPr>
          <p:cNvPr id="87043" name="Text Placeholder 47105"/>
          <p:cNvSpPr>
            <a:spLocks noGrp="1"/>
          </p:cNvSpPr>
          <p:nvPr>
            <p:ph idx="1"/>
          </p:nvPr>
        </p:nvSpPr>
        <p:spPr>
          <a:xfrm>
            <a:off x="503238" y="1768475"/>
            <a:ext cx="8802687" cy="4656138"/>
          </a:xfrm>
          <a:ln/>
        </p:spPr>
        <p:txBody>
          <a:bodyPr wrap="square" lIns="90000" tIns="46800" rIns="90000" bIns="46800" anchor="t" anchorCtr="0"/>
          <a:p>
            <a:endParaRPr lang="en-GB" altLang="en-US"/>
          </a:p>
        </p:txBody>
      </p:sp>
      <p:pic>
        <p:nvPicPr>
          <p:cNvPr id="87044" name="Picture 47106"/>
          <p:cNvPicPr>
            <a:picLocks noChangeAspect="1"/>
          </p:cNvPicPr>
          <p:nvPr/>
        </p:nvPicPr>
        <p:blipFill>
          <a:blip r:embed="rId1"/>
          <a:stretch>
            <a:fillRect/>
          </a:stretch>
        </p:blipFill>
        <p:spPr>
          <a:xfrm>
            <a:off x="85725" y="1368425"/>
            <a:ext cx="9705975" cy="5249863"/>
          </a:xfrm>
          <a:prstGeom prst="rect">
            <a:avLst/>
          </a:prstGeom>
          <a:noFill/>
          <a:ln w="9525">
            <a:noFill/>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89090" name="Title 48128"/>
          <p:cNvSpPr>
            <a:spLocks noGrp="1"/>
          </p:cNvSpPr>
          <p:nvPr>
            <p:ph type="title"/>
          </p:nvPr>
        </p:nvSpPr>
        <p:spPr>
          <a:xfrm>
            <a:off x="503238" y="255588"/>
            <a:ext cx="9004300" cy="1289050"/>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600" dirty="0" err="1"/>
              <a:t>LIGO: </a:t>
            </a:r>
            <a:r>
              <a:rPr lang="pt-BR" altLang="x-none" sz="2600" dirty="0" err="1">
                <a:solidFill>
                  <a:srgbClr val="0000FF"/>
                </a:solidFill>
              </a:rPr>
              <a:t>o maior detector de ondas gravitacionais do mundo....</a:t>
            </a:r>
            <a:endParaRPr lang="pt-BR" altLang="x-none" sz="2600" dirty="0" err="1">
              <a:solidFill>
                <a:srgbClr val="0000FF"/>
              </a:solidFill>
            </a:endParaRPr>
          </a:p>
        </p:txBody>
      </p:sp>
      <p:sp>
        <p:nvSpPr>
          <p:cNvPr id="89091" name="Text Placeholder 48129"/>
          <p:cNvSpPr>
            <a:spLocks noGrp="1"/>
          </p:cNvSpPr>
          <p:nvPr>
            <p:ph idx="1"/>
          </p:nvPr>
        </p:nvSpPr>
        <p:spPr>
          <a:xfrm>
            <a:off x="503238" y="1768475"/>
            <a:ext cx="8802687" cy="4656138"/>
          </a:xfrm>
          <a:ln/>
        </p:spPr>
        <p:txBody>
          <a:bodyPr wrap="square" lIns="90000" tIns="46800" rIns="90000" bIns="46800" anchor="t" anchorCtr="0"/>
          <a:p>
            <a:endParaRPr lang="en-GB" altLang="en-US"/>
          </a:p>
        </p:txBody>
      </p:sp>
      <p:pic>
        <p:nvPicPr>
          <p:cNvPr id="89092" name="Picture 48130"/>
          <p:cNvPicPr>
            <a:picLocks noChangeAspect="1"/>
          </p:cNvPicPr>
          <p:nvPr/>
        </p:nvPicPr>
        <p:blipFill>
          <a:blip r:embed="rId1"/>
          <a:stretch>
            <a:fillRect/>
          </a:stretch>
        </p:blipFill>
        <p:spPr>
          <a:xfrm>
            <a:off x="26988" y="1466850"/>
            <a:ext cx="4960937" cy="2533650"/>
          </a:xfrm>
          <a:prstGeom prst="rect">
            <a:avLst/>
          </a:prstGeom>
          <a:noFill/>
          <a:ln w="9525">
            <a:noFill/>
          </a:ln>
        </p:spPr>
      </p:pic>
      <p:pic>
        <p:nvPicPr>
          <p:cNvPr id="89093" name="Picture 48131"/>
          <p:cNvPicPr>
            <a:picLocks noChangeAspect="1"/>
          </p:cNvPicPr>
          <p:nvPr/>
        </p:nvPicPr>
        <p:blipFill>
          <a:blip r:embed="rId2"/>
          <a:stretch>
            <a:fillRect/>
          </a:stretch>
        </p:blipFill>
        <p:spPr>
          <a:xfrm>
            <a:off x="4870450" y="1470025"/>
            <a:ext cx="4648200" cy="2466975"/>
          </a:xfrm>
          <a:prstGeom prst="rect">
            <a:avLst/>
          </a:prstGeom>
          <a:noFill/>
          <a:ln w="9525">
            <a:noFill/>
          </a:ln>
        </p:spPr>
      </p:pic>
      <p:pic>
        <p:nvPicPr>
          <p:cNvPr id="89094" name="Picture 48132"/>
          <p:cNvPicPr>
            <a:picLocks noChangeAspect="1"/>
          </p:cNvPicPr>
          <p:nvPr/>
        </p:nvPicPr>
        <p:blipFill>
          <a:blip r:embed="rId3"/>
          <a:stretch>
            <a:fillRect/>
          </a:stretch>
        </p:blipFill>
        <p:spPr>
          <a:xfrm>
            <a:off x="160338" y="4092575"/>
            <a:ext cx="4811712" cy="3440113"/>
          </a:xfrm>
          <a:prstGeom prst="rect">
            <a:avLst/>
          </a:prstGeom>
          <a:noFill/>
          <a:ln w="9525">
            <a:noFill/>
          </a:ln>
        </p:spPr>
      </p:pic>
      <p:pic>
        <p:nvPicPr>
          <p:cNvPr id="89095" name="Picture 48133"/>
          <p:cNvPicPr>
            <a:picLocks noChangeAspect="1"/>
          </p:cNvPicPr>
          <p:nvPr/>
        </p:nvPicPr>
        <p:blipFill>
          <a:blip r:embed="rId4"/>
          <a:stretch>
            <a:fillRect/>
          </a:stretch>
        </p:blipFill>
        <p:spPr>
          <a:xfrm>
            <a:off x="5446713" y="4465638"/>
            <a:ext cx="4073525" cy="2495550"/>
          </a:xfrm>
          <a:prstGeom prst="rect">
            <a:avLst/>
          </a:prstGeom>
          <a:noFill/>
          <a:ln w="9525">
            <a:noFill/>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91138" name="Title 49152"/>
          <p:cNvSpPr>
            <a:spLocks noGrp="1"/>
          </p:cNvSpPr>
          <p:nvPr>
            <p:ph type="title"/>
          </p:nvPr>
        </p:nvSpPr>
        <p:spPr>
          <a:xfrm>
            <a:off x="3702050" y="41275"/>
            <a:ext cx="2216150" cy="977900"/>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600" dirty="0" err="1"/>
              <a:t>A detecção...</a:t>
            </a:r>
            <a:endParaRPr lang="pt-BR" altLang="x-none" sz="2600" dirty="0" err="1"/>
          </a:p>
        </p:txBody>
      </p:sp>
      <p:pic>
        <p:nvPicPr>
          <p:cNvPr id="91139" name="Picture 49153"/>
          <p:cNvPicPr>
            <a:picLocks noChangeAspect="1"/>
          </p:cNvPicPr>
          <p:nvPr/>
        </p:nvPicPr>
        <p:blipFill>
          <a:blip r:embed="rId1"/>
          <a:stretch>
            <a:fillRect/>
          </a:stretch>
        </p:blipFill>
        <p:spPr>
          <a:xfrm>
            <a:off x="1547813" y="1125538"/>
            <a:ext cx="6645275" cy="4064000"/>
          </a:xfrm>
          <a:prstGeom prst="rect">
            <a:avLst/>
          </a:prstGeom>
          <a:noFill/>
          <a:ln w="9525">
            <a:noFill/>
          </a:ln>
        </p:spPr>
      </p:pic>
      <p:sp>
        <p:nvSpPr>
          <p:cNvPr id="91140" name="Text Box 49154"/>
          <p:cNvSpPr txBox="1"/>
          <p:nvPr/>
        </p:nvSpPr>
        <p:spPr>
          <a:xfrm>
            <a:off x="544513" y="5472113"/>
            <a:ext cx="8575675" cy="931862"/>
          </a:xfrm>
          <a:prstGeom prst="rect">
            <a:avLst/>
          </a:prstGeom>
          <a:noFill/>
          <a:ln w="9525">
            <a:noFill/>
          </a:ln>
        </p:spPr>
        <p:txBody>
          <a:bodyPr wrap="square" lIns="90000" tIns="46800" rIns="90000" bIns="46800" anchor="t" anchorCtr="0"/>
          <a:p>
            <a:pPr marL="377825" indent="-371475" algn="just" defTabSz="449580" hangingPunct="0">
              <a:lnSpc>
                <a:spcPct val="100000"/>
              </a:lnSpc>
              <a:spcBef>
                <a:spcPts val="890"/>
              </a:spcBef>
              <a:buClrTx/>
              <a:buFontTx/>
              <a:tabLst>
                <a:tab pos="377825" algn="l"/>
                <a:tab pos="825500" algn="l"/>
                <a:tab pos="1275080" algn="l"/>
                <a:tab pos="1724025" algn="l"/>
                <a:tab pos="2173605" algn="l"/>
                <a:tab pos="2622550" algn="l"/>
                <a:tab pos="3072130" algn="l"/>
                <a:tab pos="3521075" algn="l"/>
                <a:tab pos="3970655" algn="l"/>
                <a:tab pos="4419600" algn="l"/>
                <a:tab pos="4869180" algn="l"/>
                <a:tab pos="5318125" algn="l"/>
                <a:tab pos="5767705" algn="l"/>
                <a:tab pos="6216650" algn="l"/>
                <a:tab pos="6666230" algn="l"/>
                <a:tab pos="7115175" algn="l"/>
                <a:tab pos="7564755" algn="l"/>
                <a:tab pos="8013700" algn="l"/>
                <a:tab pos="8463280" algn="l"/>
                <a:tab pos="8912225" algn="l"/>
                <a:tab pos="9361805" algn="l"/>
              </a:tabLst>
            </a:pPr>
            <a:r>
              <a:rPr lang="pt-BR" altLang="x-none" sz="2400" dirty="0" err="1">
                <a:solidFill>
                  <a:srgbClr val="0000FF"/>
                </a:solidFill>
                <a:latin typeface="Times New Roman" panose="02020603050405020304" pitchFamily="16" charset="0"/>
              </a:rPr>
              <a:t>  “Dados indicam que o evento ocorreu a  uma distância aproximada de</a:t>
            </a:r>
            <a:r>
              <a:rPr lang="pt-BR" altLang="x-none" sz="2400" dirty="0" err="1">
                <a:solidFill>
                  <a:srgbClr val="000000"/>
                </a:solidFill>
                <a:latin typeface="Times New Roman" panose="02020603050405020304" pitchFamily="16" charset="0"/>
              </a:rPr>
              <a:t> 1,3 bilhões de anos-luz da Terra</a:t>
            </a:r>
            <a:r>
              <a:rPr lang="pt-BR" altLang="x-none" sz="2400" dirty="0" err="1">
                <a:solidFill>
                  <a:srgbClr val="0000FF"/>
                </a:solidFill>
                <a:latin typeface="Times New Roman" panose="02020603050405020304" pitchFamily="16" charset="0"/>
              </a:rPr>
              <a:t> (um ano-luz é a distancia que a luz percorre em um ano, com a velocidade de 300 mil km/s).”</a:t>
            </a:r>
            <a:endParaRPr lang="pt-BR" altLang="x-none" sz="2400" dirty="0" err="1">
              <a:solidFill>
                <a:srgbClr val="0000FF"/>
              </a:solidFill>
              <a:latin typeface="Times New Roman" panose="02020603050405020304" pitchFamily="16" charset="0"/>
              <a:ea typeface="Times New Roman" panose="02020603050405020304" pitchFamily="16"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93186" name="Title 50176"/>
          <p:cNvSpPr>
            <a:spLocks noGrp="1"/>
          </p:cNvSpPr>
          <p:nvPr>
            <p:ph type="title"/>
          </p:nvPr>
        </p:nvSpPr>
        <p:spPr>
          <a:xfrm>
            <a:off x="3536950" y="115888"/>
            <a:ext cx="2733675" cy="935037"/>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600" dirty="0" err="1"/>
              <a:t>A interpretação...</a:t>
            </a:r>
            <a:endParaRPr lang="pt-BR" altLang="x-none" sz="2600" dirty="0" err="1"/>
          </a:p>
        </p:txBody>
      </p:sp>
      <p:sp>
        <p:nvSpPr>
          <p:cNvPr id="93187" name="Text Box 50177"/>
          <p:cNvSpPr txBox="1"/>
          <p:nvPr/>
        </p:nvSpPr>
        <p:spPr>
          <a:xfrm>
            <a:off x="606425" y="4267200"/>
            <a:ext cx="8783638" cy="1651000"/>
          </a:xfrm>
          <a:prstGeom prst="rect">
            <a:avLst/>
          </a:prstGeom>
          <a:noFill/>
          <a:ln w="9525">
            <a:noFill/>
          </a:ln>
        </p:spPr>
        <p:txBody>
          <a:bodyPr wrap="square" lIns="90000" tIns="45000" rIns="90000" bIns="45000" anchor="t" anchorCtr="0"/>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b="1" dirty="0" err="1">
                <a:solidFill>
                  <a:srgbClr val="000000"/>
                </a:solidFill>
                <a:latin typeface="Times New Roman" panose="02020603050405020304" pitchFamily="16" charset="0"/>
              </a:rPr>
              <a:t>O sinal</a:t>
            </a:r>
            <a:r>
              <a:rPr lang="pt-BR" altLang="x-none" sz="2000" dirty="0" err="1">
                <a:solidFill>
                  <a:srgbClr val="000000"/>
                </a:solidFill>
                <a:latin typeface="Times New Roman" panose="02020603050405020304" pitchFamily="16" charset="0"/>
              </a:rPr>
              <a:t> registrado indica que houve uma fusão de 2 buracos negros, resultando em  um novo buraco negro com 62 vezes a massa do Sol, com as três massas solares faltantes convertidas em uma fração de segundo na energia que alimentou a emissão das ondas gravitacionais, num total que, neste breve período de tempo, ultrapassou em 50 vezes a energia liberada por todas as estrelas do Universo juntas. </a:t>
            </a:r>
            <a:endParaRPr lang="pt-BR" altLang="x-none" sz="2000" dirty="0" err="1">
              <a:solidFill>
                <a:srgbClr val="000000"/>
              </a:solidFill>
              <a:latin typeface="Times New Roman" panose="02020603050405020304" pitchFamily="16" charset="0"/>
            </a:endParaRPr>
          </a:p>
        </p:txBody>
      </p:sp>
      <p:pic>
        <p:nvPicPr>
          <p:cNvPr id="93188" name="Picture 50178"/>
          <p:cNvPicPr>
            <a:picLocks noChangeAspect="1"/>
          </p:cNvPicPr>
          <p:nvPr/>
        </p:nvPicPr>
        <p:blipFill>
          <a:blip r:embed="rId1"/>
          <a:srcRect l="5669" t="10710" r="7704" b="13077"/>
          <a:stretch>
            <a:fillRect/>
          </a:stretch>
        </p:blipFill>
        <p:spPr>
          <a:xfrm>
            <a:off x="2265363" y="1365250"/>
            <a:ext cx="5910262" cy="2190750"/>
          </a:xfrm>
          <a:prstGeom prst="rect">
            <a:avLst/>
          </a:prstGeom>
          <a:noFill/>
          <a:ln w="9525">
            <a:noFill/>
          </a:ln>
        </p:spPr>
      </p:pic>
      <p:sp>
        <p:nvSpPr>
          <p:cNvPr id="93189" name="Text Box 50179"/>
          <p:cNvSpPr txBox="1"/>
          <p:nvPr/>
        </p:nvSpPr>
        <p:spPr>
          <a:xfrm>
            <a:off x="525463" y="5970588"/>
            <a:ext cx="9029700" cy="1185862"/>
          </a:xfrm>
          <a:prstGeom prst="rect">
            <a:avLst/>
          </a:prstGeom>
          <a:noFill/>
          <a:ln w="9525">
            <a:noFill/>
          </a:ln>
        </p:spPr>
        <p:txBody>
          <a:bodyPr wrap="square" lIns="90000" tIns="45000" rIns="90000" bIns="45000" anchor="t" anchorCtr="0"/>
          <a:p>
            <a:pPr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1600" b="1" dirty="0" err="1">
                <a:solidFill>
                  <a:srgbClr val="000000"/>
                </a:solidFill>
                <a:latin typeface="Arial" panose="020B0604020202020204" pitchFamily="34" charset="0"/>
              </a:rPr>
              <a:t>Consequencia: </a:t>
            </a:r>
            <a:r>
              <a:rPr lang="pt-BR" altLang="x-none" sz="1600" dirty="0" err="1">
                <a:solidFill>
                  <a:srgbClr val="000000"/>
                </a:solidFill>
                <a:latin typeface="Arial" panose="020B0604020202020204" pitchFamily="34" charset="0"/>
              </a:rPr>
              <a:t>durante uma fração de segundo, elas esticaram e espremeram o espaço-tempo no nosso planeta em apenas uma parte em um sextilhão, no equivalente à largura de um simples núcleo atômico. E essa variação tão pequena só pôde ser detectada graças à incrível sensibilidade do LIGO. </a:t>
            </a:r>
            <a:endParaRPr lang="pt-BR" altLang="x-none" sz="1600" dirty="0" err="1">
              <a:solidFill>
                <a:srgbClr val="000000"/>
              </a:solidFill>
              <a:latin typeface="Arial" panose="020B0604020202020204" pitchFamily="34" charset="0"/>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95234" name="Title 51200"/>
          <p:cNvSpPr>
            <a:spLocks noGrp="1"/>
          </p:cNvSpPr>
          <p:nvPr>
            <p:ph type="title"/>
          </p:nvPr>
        </p:nvSpPr>
        <p:spPr>
          <a:xfrm>
            <a:off x="3168650" y="168275"/>
            <a:ext cx="4289425" cy="587375"/>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600" dirty="0" err="1"/>
              <a:t>A previsão da TRG...</a:t>
            </a:r>
            <a:endParaRPr lang="pt-BR" altLang="x-none" sz="2600" dirty="0" err="1"/>
          </a:p>
        </p:txBody>
      </p:sp>
      <p:sp>
        <p:nvSpPr>
          <p:cNvPr id="95235" name="Text Placeholder 51201"/>
          <p:cNvSpPr>
            <a:spLocks noGrp="1"/>
          </p:cNvSpPr>
          <p:nvPr>
            <p:ph idx="1"/>
          </p:nvPr>
        </p:nvSpPr>
        <p:spPr>
          <a:xfrm>
            <a:off x="525463" y="811213"/>
            <a:ext cx="9164637" cy="6511925"/>
          </a:xfrm>
          <a:ln/>
        </p:spPr>
        <p:txBody>
          <a:bodyPr wrap="square" lIns="90000" tIns="46800" rIns="90000" bIns="46800" anchor="t" anchorCtr="0"/>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2400" dirty="0" err="1">
                <a:solidFill>
                  <a:srgbClr val="0000FF"/>
                </a:solidFill>
                <a:latin typeface="Times New Roman" panose="02020603050405020304" pitchFamily="16" charset="0"/>
              </a:rPr>
              <a:t>  </a:t>
            </a:r>
            <a:r>
              <a:rPr lang="pt-BR" altLang="x-none" sz="2200" dirty="0" err="1">
                <a:solidFill>
                  <a:srgbClr val="0000FF"/>
                </a:solidFill>
                <a:latin typeface="Times New Roman" panose="02020603050405020304" pitchFamily="16" charset="0"/>
              </a:rPr>
              <a:t> </a:t>
            </a:r>
            <a:r>
              <a:rPr lang="pt-BR" altLang="x-none" sz="2200" dirty="0" err="1">
                <a:latin typeface="Times New Roman" panose="02020603050405020304" pitchFamily="16" charset="0"/>
              </a:rPr>
              <a:t>“De acordo com a relatividade geral, um </a:t>
            </a:r>
            <a:r>
              <a:rPr lang="pt-BR" altLang="x-none" sz="2200" b="1" dirty="0" err="1">
                <a:latin typeface="Times New Roman" panose="02020603050405020304" pitchFamily="16" charset="0"/>
              </a:rPr>
              <a:t>par de buracos negros</a:t>
            </a:r>
            <a:r>
              <a:rPr lang="pt-BR" altLang="x-none" sz="2200" dirty="0" err="1">
                <a:latin typeface="Times New Roman" panose="02020603050405020304" pitchFamily="16" charset="0"/>
              </a:rPr>
              <a:t> orbitando entre si perde energia através da emissão de ondas gravitacionais, fazendo-os se aproximarem gradativamente </a:t>
            </a:r>
            <a:r>
              <a:rPr lang="pt-BR" altLang="x-none" sz="2200" b="1" dirty="0" err="1">
                <a:latin typeface="Times New Roman" panose="02020603050405020304" pitchFamily="16" charset="0"/>
              </a:rPr>
              <a:t>ao longo de bilhões de anos</a:t>
            </a:r>
            <a:r>
              <a:rPr lang="pt-BR" altLang="x-none" sz="2200" dirty="0" err="1">
                <a:latin typeface="Times New Roman" panose="02020603050405020304" pitchFamily="16" charset="0"/>
              </a:rPr>
              <a:t> e bem mais rápido nos minutos finais. </a:t>
            </a:r>
            <a:endParaRPr lang="pt-BR" altLang="x-none" sz="2200" dirty="0" err="1">
              <a:latin typeface="Times New Roman" panose="02020603050405020304" pitchFamily="16" charset="0"/>
            </a:endParaRPr>
          </a:p>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2200" dirty="0" err="1">
                <a:latin typeface="Times New Roman" panose="02020603050405020304" pitchFamily="16" charset="0"/>
              </a:rPr>
              <a:t>     </a:t>
            </a:r>
            <a:endParaRPr lang="pt-BR" altLang="x-none" sz="2200" dirty="0" err="1">
              <a:latin typeface="Times New Roman" panose="02020603050405020304" pitchFamily="16" charset="0"/>
            </a:endParaRPr>
          </a:p>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2200" dirty="0" err="1">
                <a:latin typeface="Times New Roman" panose="02020603050405020304" pitchFamily="16" charset="0"/>
              </a:rPr>
              <a:t>    Durante a fração final de segundo, os  buracos negros colidem um contra o outro com velocidade aproximadamente igual à metade da velocidade da luz e formam um buraco negro mais massivo, convertendo em energia uma porção da massa total do par, de acordo com a fórmula de Einstein E=mc</a:t>
            </a:r>
            <a:r>
              <a:rPr lang="pt-BR" altLang="x-none" sz="2200" baseline="50000" dirty="0" err="1">
                <a:latin typeface="Times New Roman" panose="02020603050405020304" pitchFamily="16" charset="0"/>
              </a:rPr>
              <a:t>2</a:t>
            </a:r>
            <a:r>
              <a:rPr lang="pt-BR" altLang="x-none" sz="2200" dirty="0" err="1">
                <a:latin typeface="Times New Roman" panose="02020603050405020304" pitchFamily="16" charset="0"/>
              </a:rPr>
              <a:t> "</a:t>
            </a:r>
            <a:endParaRPr lang="pt-BR" altLang="x-none" sz="2200" dirty="0" err="1">
              <a:latin typeface="Times New Roman" panose="02020603050405020304" pitchFamily="16" charset="0"/>
            </a:endParaRPr>
          </a:p>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2200" dirty="0" err="1">
                <a:solidFill>
                  <a:srgbClr val="0000FF"/>
                </a:solidFill>
                <a:latin typeface="Times New Roman" panose="02020603050405020304" pitchFamily="16" charset="0"/>
              </a:rPr>
              <a:t>    </a:t>
            </a:r>
            <a:endParaRPr lang="pt-BR" altLang="x-none" sz="2200" dirty="0" err="1">
              <a:solidFill>
                <a:srgbClr val="0000FF"/>
              </a:solidFill>
              <a:latin typeface="Times New Roman" panose="02020603050405020304" pitchFamily="16" charset="0"/>
            </a:endParaRPr>
          </a:p>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2200" dirty="0" err="1">
                <a:solidFill>
                  <a:srgbClr val="0000FF"/>
                </a:solidFill>
                <a:latin typeface="Times New Roman" panose="02020603050405020304" pitchFamily="16" charset="0"/>
              </a:rPr>
              <a:t>    </a:t>
            </a:r>
            <a:r>
              <a:rPr lang="pt-BR" altLang="x-none" sz="2200" dirty="0" err="1">
                <a:solidFill>
                  <a:srgbClr val="FF0000"/>
                </a:solidFill>
                <a:latin typeface="Times New Roman" panose="02020603050405020304" pitchFamily="16" charset="0"/>
              </a:rPr>
              <a:t>No caso do sistema descoberto, cerca de três vezes a massa do Sol foram convertidas, de forma explosiva, em energia na forma de ondas gravitacionais.</a:t>
            </a:r>
            <a:endParaRPr lang="pt-BR" altLang="x-none" sz="2200" dirty="0" err="1">
              <a:solidFill>
                <a:srgbClr val="FF0000"/>
              </a:solidFill>
              <a:latin typeface="Times New Roman" panose="02020603050405020304" pitchFamily="16" charset="0"/>
            </a:endParaRPr>
          </a:p>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2200" dirty="0" err="1">
                <a:solidFill>
                  <a:srgbClr val="FF0000"/>
                </a:solidFill>
                <a:latin typeface="Times New Roman" panose="02020603050405020304" pitchFamily="16" charset="0"/>
              </a:rPr>
              <a:t>                    Foram estas ondas gravitacionais que o LIGO observou</a:t>
            </a:r>
            <a:endParaRPr lang="pt-BR" altLang="x-none" sz="2200" dirty="0" err="1">
              <a:solidFill>
                <a:srgbClr val="FF0000"/>
              </a:solidFill>
              <a:latin typeface="Times New Roman" panose="02020603050405020304" pitchFamily="16" charset="0"/>
            </a:endParaRPr>
          </a:p>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endParaRPr lang="pt-BR" altLang="x-none" sz="2200" dirty="0" err="1">
              <a:solidFill>
                <a:srgbClr val="FF0000"/>
              </a:solidFill>
              <a:latin typeface="Times New Roman" panose="02020603050405020304" pitchFamily="16" charset="0"/>
            </a:endParaRPr>
          </a:p>
          <a:p>
            <a:pPr marL="377825" indent="-371475" algn="just"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Lst>
            </a:pPr>
            <a:r>
              <a:rPr lang="pt-BR" altLang="x-none" sz="1800" dirty="0" err="1">
                <a:solidFill>
                  <a:srgbClr val="0000FF"/>
                </a:solidFill>
                <a:latin typeface="Times New Roman" panose="02020603050405020304" pitchFamily="16" charset="0"/>
              </a:rPr>
              <a:t>Fonte: Version 05 February 2016, Press Release at INPE (GWINPE), in Sao Jose dos Campos,   Brazil, in Portuguese</a:t>
            </a:r>
            <a:endParaRPr lang="pt-BR" altLang="x-none" sz="1800" dirty="0" err="1">
              <a:solidFill>
                <a:srgbClr val="0000FF"/>
              </a:solidFill>
              <a:latin typeface="Times New Roman" panose="02020603050405020304" pitchFamily="16" charset="0"/>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97282" name="Text Box 52224"/>
          <p:cNvSpPr txBox="1"/>
          <p:nvPr/>
        </p:nvSpPr>
        <p:spPr>
          <a:xfrm>
            <a:off x="855663" y="914400"/>
            <a:ext cx="8324850" cy="611188"/>
          </a:xfrm>
          <a:prstGeom prst="rect">
            <a:avLst/>
          </a:prstGeom>
          <a:noFill/>
          <a:ln w="9525">
            <a:noFill/>
          </a:ln>
        </p:spPr>
        <p:txBody>
          <a:bodyPr wrap="square" lIns="90000" tIns="45000" rIns="90000" bIns="45000" anchor="t" anchorCtr="0"/>
          <a:p>
            <a:pPr defTabSz="449580" hangingPunct="0">
              <a:spcBef>
                <a:spcPts val="1200"/>
              </a:spcBef>
              <a:spcAft>
                <a:spcPts val="99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1600" dirty="0" err="1">
                <a:solidFill>
                  <a:srgbClr val="B84700"/>
                </a:solidFill>
                <a:latin typeface="Arial" panose="020B0604020202020204" pitchFamily="34" charset="0"/>
              </a:rPr>
              <a:t> ...... a montagem da primeira imagem real obtida de um buraco negro (BH) – 10/04 2019</a:t>
            </a:r>
            <a:endParaRPr lang="pt-BR" altLang="x-none" sz="1600" dirty="0" err="1">
              <a:solidFill>
                <a:srgbClr val="B84700"/>
              </a:solidFill>
              <a:latin typeface="Arial" panose="020B0604020202020204" pitchFamily="34" charset="0"/>
              <a:ea typeface="Arial" panose="020B0604020202020204" pitchFamily="34" charset="0"/>
            </a:endParaRPr>
          </a:p>
        </p:txBody>
      </p:sp>
      <p:sp>
        <p:nvSpPr>
          <p:cNvPr id="97283" name="Text Box 52225"/>
          <p:cNvSpPr txBox="1"/>
          <p:nvPr/>
        </p:nvSpPr>
        <p:spPr>
          <a:xfrm>
            <a:off x="2316163" y="304800"/>
            <a:ext cx="4868862" cy="373063"/>
          </a:xfrm>
          <a:prstGeom prst="rect">
            <a:avLst/>
          </a:prstGeom>
          <a:noFill/>
          <a:ln w="9525">
            <a:noFill/>
          </a:ln>
        </p:spPr>
        <p:txBody>
          <a:bodyPr wrap="square" lIns="90000" tIns="45000" rIns="90000" bIns="45000" anchor="t" anchorCtr="0"/>
          <a:p>
            <a:pPr defTabSz="449580" hangingPunct="0">
              <a:spcBef>
                <a:spcPts val="1200"/>
              </a:spcBef>
              <a:spcAft>
                <a:spcPts val="99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dirty="0" err="1">
                <a:solidFill>
                  <a:srgbClr val="000000"/>
                </a:solidFill>
                <a:latin typeface="Arial" panose="020B0604020202020204" pitchFamily="34" charset="0"/>
              </a:rPr>
              <a:t>Projeto Event Horizon Telescope (EHT)</a:t>
            </a:r>
            <a:endParaRPr lang="pt-BR" altLang="x-none" sz="2000" dirty="0" err="1">
              <a:solidFill>
                <a:srgbClr val="000000"/>
              </a:solidFill>
              <a:latin typeface="Arial" panose="020B0604020202020204" pitchFamily="34" charset="0"/>
              <a:ea typeface="Arial" panose="020B0604020202020204" pitchFamily="34" charset="0"/>
            </a:endParaRPr>
          </a:p>
        </p:txBody>
      </p:sp>
      <p:pic>
        <p:nvPicPr>
          <p:cNvPr id="97284" name="Picture 52226"/>
          <p:cNvPicPr>
            <a:picLocks noChangeAspect="1"/>
          </p:cNvPicPr>
          <p:nvPr/>
        </p:nvPicPr>
        <p:blipFill>
          <a:blip r:embed="rId1"/>
          <a:stretch>
            <a:fillRect/>
          </a:stretch>
        </p:blipFill>
        <p:spPr>
          <a:xfrm>
            <a:off x="960438" y="1365250"/>
            <a:ext cx="8050212" cy="5819775"/>
          </a:xfrm>
          <a:prstGeom prst="rect">
            <a:avLst/>
          </a:prstGeom>
          <a:noFill/>
          <a:ln w="9525">
            <a:noFill/>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99330" name="Picture 53248"/>
          <p:cNvPicPr>
            <a:picLocks noChangeAspect="1"/>
          </p:cNvPicPr>
          <p:nvPr/>
        </p:nvPicPr>
        <p:blipFill>
          <a:blip r:embed="rId1"/>
          <a:stretch>
            <a:fillRect/>
          </a:stretch>
        </p:blipFill>
        <p:spPr>
          <a:xfrm>
            <a:off x="203200" y="1965325"/>
            <a:ext cx="3981450" cy="3000375"/>
          </a:xfrm>
          <a:prstGeom prst="rect">
            <a:avLst/>
          </a:prstGeom>
          <a:noFill/>
          <a:ln w="9525">
            <a:noFill/>
          </a:ln>
        </p:spPr>
      </p:pic>
      <p:sp>
        <p:nvSpPr>
          <p:cNvPr id="99331" name="Text Box 53249"/>
          <p:cNvSpPr txBox="1"/>
          <p:nvPr/>
        </p:nvSpPr>
        <p:spPr>
          <a:xfrm>
            <a:off x="5133975" y="1674813"/>
            <a:ext cx="4692650" cy="3968750"/>
          </a:xfrm>
          <a:prstGeom prst="rect">
            <a:avLst/>
          </a:prstGeom>
          <a:noFill/>
          <a:ln w="9525">
            <a:noFill/>
          </a:ln>
        </p:spPr>
        <p:txBody>
          <a:bodyPr wrap="square" lIns="90000" tIns="45000" rIns="90000" bIns="45000" anchor="t" anchorCtr="0"/>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FF"/>
                </a:solidFill>
                <a:latin typeface="Times New Roman" panose="02020603050405020304" pitchFamily="16" charset="0"/>
              </a:rPr>
              <a:t> </a:t>
            </a:r>
            <a:r>
              <a:rPr lang="pt-BR" altLang="x-none" sz="2200" dirty="0" err="1">
                <a:solidFill>
                  <a:srgbClr val="800000"/>
                </a:solidFill>
                <a:latin typeface="Times New Roman" panose="02020603050405020304" pitchFamily="16" charset="0"/>
              </a:rPr>
              <a:t>- BH</a:t>
            </a:r>
            <a:r>
              <a:rPr lang="pt-BR" altLang="x-none" sz="2200" dirty="0" err="1">
                <a:solidFill>
                  <a:srgbClr val="0000FF"/>
                </a:solidFill>
                <a:latin typeface="Times New Roman" panose="02020603050405020304" pitchFamily="16" charset="0"/>
              </a:rPr>
              <a:t> -&gt; Também previsto pela Teoria da Relatividade...</a:t>
            </a:r>
            <a:endParaRPr lang="pt-BR" altLang="x-none" sz="2200" dirty="0" err="1">
              <a:solidFill>
                <a:srgbClr val="0000FF"/>
              </a:solidFill>
              <a:latin typeface="Times New Roman" panose="02020603050405020304" pitchFamily="16" charset="0"/>
            </a:endParaRPr>
          </a:p>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FF"/>
                </a:solidFill>
                <a:latin typeface="Times New Roman" panose="02020603050405020304" pitchFamily="16" charset="0"/>
              </a:rPr>
              <a:t>O que é um Buraco Negro? </a:t>
            </a:r>
            <a:endParaRPr lang="pt-BR" altLang="x-none" sz="2200" dirty="0" err="1">
              <a:solidFill>
                <a:srgbClr val="0000FF"/>
              </a:solidFill>
              <a:latin typeface="Times New Roman" panose="02020603050405020304" pitchFamily="16" charset="0"/>
            </a:endParaRPr>
          </a:p>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FF"/>
                </a:solidFill>
                <a:latin typeface="Times New Roman" panose="02020603050405020304" pitchFamily="16" charset="0"/>
              </a:rPr>
              <a:t>- Os astrônomos conectaram 8 radiotelescópios em quatro continentes para criar um supertelescópio virtual</a:t>
            </a:r>
            <a:r>
              <a:rPr lang="en-US" altLang="pt-BR" sz="2200" dirty="0" err="1">
                <a:solidFill>
                  <a:srgbClr val="0000FF"/>
                </a:solidFill>
                <a:latin typeface="Times New Roman" panose="02020603050405020304" pitchFamily="16" charset="0"/>
              </a:rPr>
              <a:t>-</a:t>
            </a:r>
            <a:r>
              <a:rPr lang="pt-BR" altLang="x-none" sz="2200" dirty="0" err="1">
                <a:solidFill>
                  <a:srgbClr val="0000FF"/>
                </a:solidFill>
                <a:latin typeface="Times New Roman" panose="02020603050405020304" pitchFamily="16" charset="0"/>
              </a:rPr>
              <a:t> </a:t>
            </a:r>
            <a:r>
              <a:rPr lang="en-US" altLang="pt-BR" sz="2200" dirty="0" err="1">
                <a:solidFill>
                  <a:srgbClr val="0000FF"/>
                </a:solidFill>
                <a:latin typeface="Times New Roman" panose="02020603050405020304" pitchFamily="16" charset="0"/>
              </a:rPr>
              <a:t>interferômetro, </a:t>
            </a:r>
            <a:r>
              <a:rPr lang="pt-BR" altLang="x-none" sz="2200" dirty="0" err="1">
                <a:solidFill>
                  <a:srgbClr val="0000FF"/>
                </a:solidFill>
                <a:latin typeface="Times New Roman" panose="02020603050405020304" pitchFamily="16" charset="0"/>
              </a:rPr>
              <a:t>cujo </a:t>
            </a:r>
            <a:r>
              <a:rPr lang="pt-BR" altLang="x-none" sz="2200" dirty="0" err="1">
                <a:solidFill>
                  <a:srgbClr val="000000"/>
                </a:solidFill>
                <a:latin typeface="Times New Roman" panose="02020603050405020304" pitchFamily="16" charset="0"/>
              </a:rPr>
              <a:t>diâmetro é do tamanho da Terra</a:t>
            </a:r>
            <a:r>
              <a:rPr lang="pt-BR" altLang="x-none" sz="2200" dirty="0" err="1">
                <a:solidFill>
                  <a:srgbClr val="0000FF"/>
                </a:solidFill>
                <a:latin typeface="Times New Roman" panose="02020603050405020304" pitchFamily="16" charset="0"/>
              </a:rPr>
              <a:t>, o que permite atingir precisão nos detalhes. </a:t>
            </a:r>
            <a:endParaRPr lang="pt-BR" altLang="x-none" sz="2200" dirty="0" err="1">
              <a:solidFill>
                <a:srgbClr val="0000FF"/>
              </a:solidFill>
              <a:latin typeface="Times New Roman" panose="02020603050405020304" pitchFamily="16" charset="0"/>
            </a:endParaRPr>
          </a:p>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FF"/>
                </a:solidFill>
                <a:latin typeface="Times New Roman" panose="02020603050405020304" pitchFamily="16" charset="0"/>
              </a:rPr>
              <a:t>...É como se alguém em Berlim pudesse ler um jornal em Nova York.</a:t>
            </a:r>
            <a:endParaRPr lang="pt-BR" altLang="x-none" sz="2200" dirty="0" err="1">
              <a:solidFill>
                <a:srgbClr val="0000FF"/>
              </a:solidFill>
              <a:latin typeface="Times New Roman" panose="02020603050405020304" pitchFamily="16" charset="0"/>
            </a:endParaRPr>
          </a:p>
        </p:txBody>
      </p:sp>
      <p:sp>
        <p:nvSpPr>
          <p:cNvPr id="99332" name="Text Box 53250"/>
          <p:cNvSpPr txBox="1"/>
          <p:nvPr/>
        </p:nvSpPr>
        <p:spPr>
          <a:xfrm>
            <a:off x="134938" y="5346700"/>
            <a:ext cx="4306887" cy="995363"/>
          </a:xfrm>
          <a:prstGeom prst="rect">
            <a:avLst/>
          </a:prstGeom>
          <a:noFill/>
          <a:ln w="9525">
            <a:noFill/>
          </a:ln>
        </p:spPr>
        <p:txBody>
          <a:bodyPr wrap="square" lIns="90000" tIns="45000" rIns="90000" bIns="45000" anchor="t" anchorCtr="0"/>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1600" dirty="0" err="1">
                <a:solidFill>
                  <a:srgbClr val="000000"/>
                </a:solidFill>
                <a:latin typeface="Arial" panose="020B0604020202020204" pitchFamily="34" charset="0"/>
              </a:rPr>
              <a:t>O horizonte de eventos de um buraco negro é </a:t>
            </a:r>
            <a:r>
              <a:rPr lang="en-US" altLang="pt-BR" sz="1600" dirty="0" err="1">
                <a:solidFill>
                  <a:srgbClr val="000000"/>
                </a:solidFill>
                <a:latin typeface="Arial" panose="020B0604020202020204" pitchFamily="34" charset="0"/>
              </a:rPr>
              <a:t>uma região </a:t>
            </a:r>
            <a:r>
              <a:rPr lang="pt-BR" altLang="x-none" sz="1600" dirty="0" err="1">
                <a:solidFill>
                  <a:srgbClr val="000000"/>
                </a:solidFill>
                <a:latin typeface="Arial" panose="020B0604020202020204" pitchFamily="34" charset="0"/>
              </a:rPr>
              <a:t>além do qual qualquer coisa —estrelas, planetas, gás, poeira e todas as formas de radiação eletromagnética</a:t>
            </a:r>
            <a:r>
              <a:rPr lang="en-US" altLang="pt-BR" sz="1600" dirty="0" err="1">
                <a:solidFill>
                  <a:srgbClr val="000000"/>
                </a:solidFill>
                <a:latin typeface="Arial" panose="020B0604020202020204" pitchFamily="34" charset="0"/>
              </a:rPr>
              <a:t>, não conseguem retornar.</a:t>
            </a:r>
            <a:endParaRPr lang="en-US" altLang="pt-BR" sz="1600" dirty="0" err="1">
              <a:solidFill>
                <a:srgbClr val="000000"/>
              </a:solidFill>
              <a:latin typeface="Arial" panose="020B0604020202020204" pitchFamily="34" charset="0"/>
            </a:endParaRPr>
          </a:p>
        </p:txBody>
      </p:sp>
      <p:sp>
        <p:nvSpPr>
          <p:cNvPr id="99333" name="Text Box 53251"/>
          <p:cNvSpPr txBox="1"/>
          <p:nvPr/>
        </p:nvSpPr>
        <p:spPr>
          <a:xfrm>
            <a:off x="855663" y="914400"/>
            <a:ext cx="8324850" cy="611188"/>
          </a:xfrm>
          <a:prstGeom prst="rect">
            <a:avLst/>
          </a:prstGeom>
          <a:noFill/>
          <a:ln w="9525">
            <a:noFill/>
          </a:ln>
        </p:spPr>
        <p:txBody>
          <a:bodyPr wrap="square" lIns="90000" tIns="45000" rIns="90000" bIns="45000" anchor="t" anchorCtr="0"/>
          <a:p>
            <a:pPr defTabSz="449580" hangingPunct="0">
              <a:spcBef>
                <a:spcPts val="1200"/>
              </a:spcBef>
              <a:spcAft>
                <a:spcPts val="99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1600" dirty="0" err="1">
                <a:solidFill>
                  <a:srgbClr val="B84700"/>
                </a:solidFill>
                <a:latin typeface="Arial" panose="020B0604020202020204" pitchFamily="34" charset="0"/>
              </a:rPr>
              <a:t> ...... a montagem da primeira imagem real obtida de um buraco negro (BH) – 10/04 2019</a:t>
            </a:r>
            <a:endParaRPr lang="pt-BR" altLang="x-none" sz="1600" dirty="0" err="1">
              <a:solidFill>
                <a:srgbClr val="B84700"/>
              </a:solidFill>
              <a:latin typeface="Arial" panose="020B0604020202020204" pitchFamily="34" charset="0"/>
              <a:ea typeface="Arial" panose="020B0604020202020204" pitchFamily="34" charset="0"/>
            </a:endParaRPr>
          </a:p>
        </p:txBody>
      </p:sp>
      <p:sp>
        <p:nvSpPr>
          <p:cNvPr id="99334" name="Text Box 53252"/>
          <p:cNvSpPr txBox="1"/>
          <p:nvPr/>
        </p:nvSpPr>
        <p:spPr>
          <a:xfrm>
            <a:off x="2316163" y="304800"/>
            <a:ext cx="4868862" cy="373063"/>
          </a:xfrm>
          <a:prstGeom prst="rect">
            <a:avLst/>
          </a:prstGeom>
          <a:noFill/>
          <a:ln w="9525">
            <a:noFill/>
          </a:ln>
        </p:spPr>
        <p:txBody>
          <a:bodyPr wrap="square" lIns="90000" tIns="45000" rIns="90000" bIns="45000" anchor="t" anchorCtr="0"/>
          <a:p>
            <a:pPr defTabSz="449580" hangingPunct="0">
              <a:spcBef>
                <a:spcPts val="1200"/>
              </a:spcBef>
              <a:spcAft>
                <a:spcPts val="99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dirty="0" err="1">
                <a:solidFill>
                  <a:srgbClr val="000000"/>
                </a:solidFill>
                <a:latin typeface="Arial" panose="020B0604020202020204" pitchFamily="34" charset="0"/>
              </a:rPr>
              <a:t>Projeto Event Horizon Telescope (EHT)</a:t>
            </a:r>
            <a:endParaRPr lang="pt-BR" altLang="x-none" sz="2000" dirty="0" err="1">
              <a:solidFill>
                <a:srgbClr val="000000"/>
              </a:solidFill>
              <a:latin typeface="Arial" panose="020B0604020202020204" pitchFamily="34" charset="0"/>
              <a:ea typeface="Arial" panose="020B0604020202020204" pitchFamily="34"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1378" name="Title 54272"/>
          <p:cNvSpPr>
            <a:spLocks noGrp="1"/>
          </p:cNvSpPr>
          <p:nvPr>
            <p:ph type="title"/>
          </p:nvPr>
        </p:nvSpPr>
        <p:spPr>
          <a:xfrm>
            <a:off x="503238" y="303213"/>
            <a:ext cx="9040812" cy="1228725"/>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800" dirty="0" err="1"/>
              <a:t>Também às custas da Gravidade é possível explicar a origem dos elementos químicos pesados</a:t>
            </a:r>
            <a:endParaRPr lang="pt-BR" altLang="x-none" sz="2800" dirty="0" err="1"/>
          </a:p>
        </p:txBody>
      </p:sp>
      <p:pic>
        <p:nvPicPr>
          <p:cNvPr id="101379" name="Picture 54273"/>
          <p:cNvPicPr>
            <a:picLocks noChangeAspect="1"/>
          </p:cNvPicPr>
          <p:nvPr/>
        </p:nvPicPr>
        <p:blipFill>
          <a:blip r:embed="rId1"/>
          <a:stretch>
            <a:fillRect/>
          </a:stretch>
        </p:blipFill>
        <p:spPr>
          <a:xfrm>
            <a:off x="36513" y="1663700"/>
            <a:ext cx="4464050" cy="4168775"/>
          </a:xfrm>
          <a:prstGeom prst="rect">
            <a:avLst/>
          </a:prstGeom>
          <a:noFill/>
          <a:ln w="9525">
            <a:noFill/>
          </a:ln>
        </p:spPr>
      </p:pic>
      <p:pic>
        <p:nvPicPr>
          <p:cNvPr id="101380" name="Picture 54274"/>
          <p:cNvPicPr>
            <a:picLocks noChangeAspect="1"/>
          </p:cNvPicPr>
          <p:nvPr/>
        </p:nvPicPr>
        <p:blipFill>
          <a:blip r:embed="rId2"/>
          <a:stretch>
            <a:fillRect/>
          </a:stretch>
        </p:blipFill>
        <p:spPr>
          <a:xfrm>
            <a:off x="4535488" y="3881438"/>
            <a:ext cx="5486400" cy="3606800"/>
          </a:xfrm>
          <a:prstGeom prst="rect">
            <a:avLst/>
          </a:prstGeom>
          <a:noFill/>
          <a:ln w="9525">
            <a:noFill/>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3426" name="Title 55296"/>
          <p:cNvSpPr>
            <a:spLocks noGrp="1"/>
          </p:cNvSpPr>
          <p:nvPr>
            <p:ph type="title"/>
          </p:nvPr>
        </p:nvSpPr>
        <p:spPr>
          <a:xfrm>
            <a:off x="503238" y="255588"/>
            <a:ext cx="9004300" cy="1289050"/>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800" dirty="0" err="1">
                <a:latin typeface="PT Sans" pitchFamily="32" charset="0"/>
              </a:rPr>
              <a:t>Referências Bibliográficas</a:t>
            </a:r>
            <a:endParaRPr lang="pt-BR" altLang="x-none" sz="2800" dirty="0" err="1">
              <a:latin typeface="PT Sans" pitchFamily="32" charset="0"/>
            </a:endParaRPr>
          </a:p>
        </p:txBody>
      </p:sp>
      <p:sp>
        <p:nvSpPr>
          <p:cNvPr id="103427" name="Text Placeholder 55297"/>
          <p:cNvSpPr>
            <a:spLocks noGrp="1"/>
          </p:cNvSpPr>
          <p:nvPr>
            <p:ph idx="1"/>
          </p:nvPr>
        </p:nvSpPr>
        <p:spPr>
          <a:xfrm>
            <a:off x="203200" y="1589088"/>
            <a:ext cx="9674225" cy="5384800"/>
          </a:xfrm>
          <a:ln/>
        </p:spPr>
        <p:txBody>
          <a:bodyPr wrap="square" lIns="90000" tIns="46800" rIns="90000" bIns="46800" anchor="t" anchorCtr="0"/>
          <a:p>
            <a:pPr marL="377825" indent="-371475"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 pos="9410700" algn="l"/>
              </a:tabLst>
            </a:pPr>
            <a:r>
              <a:rPr lang="pt-BR" altLang="x-none" sz="2000" dirty="0" err="1">
                <a:solidFill>
                  <a:srgbClr val="0000FF"/>
                </a:solidFill>
                <a:latin typeface="PT Sans" pitchFamily="32" charset="0"/>
              </a:rPr>
              <a:t>Chip Brasileiro IF-Poli-USP</a:t>
            </a:r>
            <a:endParaRPr lang="pt-BR" altLang="x-none" sz="2000" dirty="0" err="1">
              <a:solidFill>
                <a:srgbClr val="0000FF"/>
              </a:solidFill>
              <a:latin typeface="PT Sans" pitchFamily="32" charset="0"/>
            </a:endParaRPr>
          </a:p>
          <a:p>
            <a:pPr marL="377825" indent="-371475"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 pos="9410700" algn="l"/>
              </a:tabLst>
            </a:pPr>
            <a:r>
              <a:rPr lang="pt-BR" altLang="x-none" sz="2000" dirty="0" err="1"/>
              <a:t>https://jornal.usp.br/tecnologia/comite-internacional-aprova-chip-brasileiro-para-o-acelerador-lhc/</a:t>
            </a:r>
            <a:endParaRPr lang="pt-BR" altLang="x-none" sz="2000" dirty="0" err="1"/>
          </a:p>
          <a:p>
            <a:pPr marL="377825" indent="-371475"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 pos="9410700" algn="l"/>
              </a:tabLst>
            </a:pPr>
            <a:r>
              <a:rPr lang="pt-BR" altLang="x-none" sz="2000" dirty="0" err="1">
                <a:solidFill>
                  <a:srgbClr val="0000FF"/>
                </a:solidFill>
                <a:latin typeface="PT Sans" pitchFamily="32" charset="0"/>
              </a:rPr>
              <a:t>Chip brasileiro CBPF</a:t>
            </a:r>
            <a:r>
              <a:rPr lang="pt-BR" altLang="x-none" sz="2000" dirty="0" err="1">
                <a:latin typeface="PT Sans" pitchFamily="32" charset="0"/>
              </a:rPr>
              <a:t> </a:t>
            </a:r>
            <a:endParaRPr lang="pt-BR" altLang="x-none" sz="2000" dirty="0" err="1">
              <a:latin typeface="PT Sans" pitchFamily="32" charset="0"/>
            </a:endParaRPr>
          </a:p>
          <a:p>
            <a:pPr marL="377825" indent="-371475"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 pos="9410700" algn="l"/>
              </a:tabLst>
            </a:pPr>
            <a:r>
              <a:rPr lang="pt-BR" altLang="x-none" sz="2000" dirty="0" err="1"/>
              <a:t>https://portal.cbpf.br/pt-br/ultimas-noticias/dispositivo-desenvolvido-no-cbpf-testara-eletronica-do-detector-lhcb-do-cern</a:t>
            </a:r>
            <a:endParaRPr lang="pt-BR" altLang="x-none" sz="2000" dirty="0" err="1"/>
          </a:p>
          <a:p>
            <a:pPr marL="377825" indent="-371475"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 pos="9410700" algn="l"/>
              </a:tabLst>
            </a:pPr>
            <a:r>
              <a:rPr lang="pt-BR" altLang="x-none" sz="2000" dirty="0" err="1">
                <a:solidFill>
                  <a:srgbClr val="0000FF"/>
                </a:solidFill>
                <a:latin typeface="PT Sans" pitchFamily="32" charset="0"/>
              </a:rPr>
              <a:t>Aceleradores de Partículas</a:t>
            </a:r>
            <a:endParaRPr lang="pt-BR" altLang="x-none" sz="2000" dirty="0" err="1">
              <a:solidFill>
                <a:srgbClr val="0000FF"/>
              </a:solidFill>
              <a:latin typeface="PT Sans" pitchFamily="32" charset="0"/>
            </a:endParaRPr>
          </a:p>
          <a:p>
            <a:pPr marL="377825" indent="-371475"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 pos="9410700" algn="l"/>
              </a:tabLst>
            </a:pPr>
            <a:r>
              <a:rPr lang="pt-BR" altLang="x-none" sz="2000" dirty="0" err="1"/>
              <a:t>http://g1.globo.com/ciencia-e</a:t>
            </a:r>
            <a:r>
              <a:rPr lang="pt-BR" altLang="x-none" dirty="0" err="1"/>
              <a:t>-</a:t>
            </a:r>
            <a:r>
              <a:rPr lang="pt-BR" altLang="x-none" sz="1800" dirty="0" err="1"/>
              <a:t>saude/noticia/2015/09/acelerador-de-particulas-ve-sinais-de-fenomenos-que-violam-leis-da-fisica.html</a:t>
            </a:r>
            <a:endParaRPr lang="pt-BR" altLang="x-none" sz="1800" dirty="0" err="1"/>
          </a:p>
          <a:p>
            <a:pPr marL="377825" indent="-371475"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 pos="9410700" algn="l"/>
              </a:tabLst>
            </a:pPr>
            <a:r>
              <a:rPr lang="pt-BR" altLang="x-none" sz="1800" dirty="0" err="1"/>
              <a:t>https://jornal.usp.br/ciencias/ciencias-exatas-e-da-terra/maior-acelerador-de-particulas-do-mundo-passa-por-um-upgrade-o-que-vem-por-ai/</a:t>
            </a:r>
            <a:endParaRPr lang="pt-BR" altLang="x-none" sz="1800" dirty="0" err="1"/>
          </a:p>
          <a:p>
            <a:pPr marL="377825" indent="-371475" defTabSz="449580">
              <a:buClrTx/>
              <a:tabLst>
                <a:tab pos="377825" algn="l"/>
                <a:tab pos="482600" algn="l"/>
                <a:tab pos="932180" algn="l"/>
                <a:tab pos="1381125" algn="l"/>
                <a:tab pos="1830705" algn="l"/>
                <a:tab pos="2279650" algn="l"/>
                <a:tab pos="2729230" algn="l"/>
                <a:tab pos="3178175" algn="l"/>
                <a:tab pos="3627755" algn="l"/>
                <a:tab pos="4076700" algn="l"/>
                <a:tab pos="4526280" algn="l"/>
                <a:tab pos="4975225" algn="l"/>
                <a:tab pos="5424805" algn="l"/>
                <a:tab pos="5873750" algn="l"/>
                <a:tab pos="6323330" algn="l"/>
                <a:tab pos="6772275" algn="l"/>
                <a:tab pos="7221855" algn="l"/>
                <a:tab pos="7670800" algn="l"/>
                <a:tab pos="8120380" algn="l"/>
                <a:tab pos="8569325" algn="l"/>
                <a:tab pos="9018905" algn="l"/>
                <a:tab pos="9410700" algn="l"/>
              </a:tabLst>
            </a:pPr>
            <a:r>
              <a:rPr lang="pt-BR" altLang="x-none" sz="1800" dirty="0" err="1"/>
              <a:t>https://www.uol.com.br/tilt/reportagens-especiais/sirius-veja-como-e-o-maior-acelerador-de-particulas-do-brasil/#page3</a:t>
            </a:r>
            <a:endParaRPr lang="pt-BR" altLang="x-none" sz="1800" dirty="0" err="1"/>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5474" name="Title 56320"/>
          <p:cNvSpPr>
            <a:spLocks noGrp="1"/>
          </p:cNvSpPr>
          <p:nvPr>
            <p:ph type="title"/>
          </p:nvPr>
        </p:nvSpPr>
        <p:spPr>
          <a:xfrm>
            <a:off x="534988" y="2730500"/>
            <a:ext cx="9040812" cy="1228725"/>
          </a:xfrm>
          <a:ln/>
        </p:spPr>
        <p:txBody>
          <a:bodyPr wrap="square" lIns="90000" tIns="46800" rIns="90000" bIns="4680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dirty="0" err="1"/>
              <a:t>Curiosidades</a:t>
            </a:r>
            <a:endParaRPr lang="pt-BR" altLang="x-none" dirty="0" err="1"/>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15362" name="Text Box 11264"/>
          <p:cNvSpPr txBox="1"/>
          <p:nvPr/>
        </p:nvSpPr>
        <p:spPr>
          <a:xfrm>
            <a:off x="323850" y="1773238"/>
            <a:ext cx="9536113" cy="566737"/>
          </a:xfrm>
          <a:prstGeom prst="rect">
            <a:avLst/>
          </a:prstGeom>
          <a:noFill/>
          <a:ln w="9525">
            <a:noFill/>
          </a:ln>
        </p:spPr>
        <p:txBody>
          <a:bodyPr wrap="square" lIns="0" tIns="0" rIns="0" bIns="0" anchor="ctr" anchorCtr="0"/>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en-US" altLang="x-none" sz="2000" dirty="0" err="1">
                <a:solidFill>
                  <a:srgbClr val="FFFFFF"/>
                </a:solidFill>
                <a:latin typeface="Times New Roman" panose="02020603050405020304" pitchFamily="16" charset="0"/>
              </a:rPr>
              <a:t>No Cenário do Big Bang, toda a energia do Universo estaria concentrada em um </a:t>
            </a:r>
            <a:r>
              <a:rPr lang="en-US" altLang="x-none" sz="2000" dirty="0" err="1">
                <a:solidFill>
                  <a:srgbClr val="FFFF00"/>
                </a:solidFill>
                <a:latin typeface="Times New Roman" panose="02020603050405020304" pitchFamily="16" charset="0"/>
              </a:rPr>
              <a:t>“ponto”,</a:t>
            </a:r>
            <a:r>
              <a:rPr lang="en-US" altLang="x-none" sz="2000" dirty="0" err="1">
                <a:solidFill>
                  <a:srgbClr val="FFFFFF"/>
                </a:solidFill>
                <a:latin typeface="Times New Roman" panose="02020603050405020304" pitchFamily="16" charset="0"/>
              </a:rPr>
              <a:t> definido como </a:t>
            </a:r>
            <a:r>
              <a:rPr lang="en-US" altLang="x-none" sz="2000" b="1" dirty="0" err="1">
                <a:solidFill>
                  <a:srgbClr val="FFFF00"/>
                </a:solidFill>
                <a:latin typeface="Times New Roman" panose="02020603050405020304" pitchFamily="16" charset="0"/>
              </a:rPr>
              <a:t>singularidade</a:t>
            </a:r>
            <a:r>
              <a:rPr lang="en-US" altLang="x-none" sz="2000" dirty="0" err="1">
                <a:solidFill>
                  <a:srgbClr val="FFFFFF"/>
                </a:solidFill>
                <a:latin typeface="Times New Roman" panose="02020603050405020304" pitchFamily="16" charset="0"/>
              </a:rPr>
              <a:t>, onde estaria associada a origem do evento, e que ao se expandir </a:t>
            </a:r>
            <a:r>
              <a:rPr lang="en-US" altLang="x-none" sz="2000" dirty="0" err="1">
                <a:solidFill>
                  <a:srgbClr val="00FFFF"/>
                </a:solidFill>
                <a:latin typeface="Times New Roman" panose="02020603050405020304" pitchFamily="16" charset="0"/>
              </a:rPr>
              <a:t>diminui a densidade, a temperatura e a energia associada a este evento vai se transformando em matéria (E=mc</a:t>
            </a:r>
            <a:r>
              <a:rPr lang="en-US" altLang="x-none" sz="2000" baseline="30000" dirty="0" err="1">
                <a:solidFill>
                  <a:srgbClr val="00FFFF"/>
                </a:solidFill>
                <a:latin typeface="Times New Roman" panose="02020603050405020304" pitchFamily="16" charset="0"/>
              </a:rPr>
              <a:t>2</a:t>
            </a:r>
            <a:r>
              <a:rPr lang="en-US" altLang="x-none" sz="2000" dirty="0" err="1">
                <a:solidFill>
                  <a:srgbClr val="00FFFF"/>
                </a:solidFill>
                <a:latin typeface="Times New Roman" panose="02020603050405020304" pitchFamily="16" charset="0"/>
              </a:rPr>
              <a:t>).</a:t>
            </a:r>
            <a:endParaRPr lang="en-US" altLang="x-none" sz="2000" dirty="0" err="1">
              <a:solidFill>
                <a:srgbClr val="00FFFF"/>
              </a:solidFill>
              <a:latin typeface="Times New Roman" panose="02020603050405020304" pitchFamily="16" charset="0"/>
              <a:ea typeface="Times New Roman" panose="02020603050405020304" pitchFamily="16" charset="0"/>
            </a:endParaRPr>
          </a:p>
        </p:txBody>
      </p:sp>
      <p:sp>
        <p:nvSpPr>
          <p:cNvPr id="15363" name="Text Box 11265"/>
          <p:cNvSpPr txBox="1"/>
          <p:nvPr/>
        </p:nvSpPr>
        <p:spPr>
          <a:xfrm>
            <a:off x="317500" y="2794000"/>
            <a:ext cx="9043988" cy="950913"/>
          </a:xfrm>
          <a:prstGeom prst="rect">
            <a:avLst/>
          </a:prstGeom>
          <a:noFill/>
          <a:ln w="9525">
            <a:noFill/>
          </a:ln>
        </p:spPr>
        <p:txBody>
          <a:bodyPr wrap="square" lIns="0" tIns="0" rIns="0" bIns="0" anchor="ctr" anchorCtr="0"/>
          <a:p>
            <a:pPr algn="just"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000" dirty="0" err="1">
                <a:solidFill>
                  <a:srgbClr val="FFFFFF"/>
                </a:solidFill>
                <a:latin typeface="Times New Roman" panose="02020603050405020304" pitchFamily="16" charset="0"/>
              </a:rPr>
              <a:t>Como consequência do resfriamento,  inicia-se um processo de formação de protons e neutrons, a partir de uma espécie de sopa de quarks e gluons soltos, formados na fase anterior.</a:t>
            </a:r>
            <a:endParaRPr lang="en-US" altLang="x-none" sz="2000" dirty="0" err="1">
              <a:solidFill>
                <a:srgbClr val="FFFFFF"/>
              </a:solidFill>
              <a:latin typeface="Times New Roman" panose="02020603050405020304" pitchFamily="16" charset="0"/>
              <a:ea typeface="Times New Roman" panose="02020603050405020304" pitchFamily="16" charset="0"/>
            </a:endParaRPr>
          </a:p>
        </p:txBody>
      </p:sp>
      <p:pic>
        <p:nvPicPr>
          <p:cNvPr id="15364" name="Picture 11266"/>
          <p:cNvPicPr>
            <a:picLocks noChangeAspect="1"/>
          </p:cNvPicPr>
          <p:nvPr/>
        </p:nvPicPr>
        <p:blipFill>
          <a:blip r:embed="rId1"/>
          <a:stretch>
            <a:fillRect/>
          </a:stretch>
        </p:blipFill>
        <p:spPr>
          <a:xfrm>
            <a:off x="1295400" y="3743325"/>
            <a:ext cx="6911975" cy="3676650"/>
          </a:xfrm>
          <a:prstGeom prst="rect">
            <a:avLst/>
          </a:prstGeom>
          <a:noFill/>
          <a:ln w="9525">
            <a:noFill/>
          </a:ln>
        </p:spPr>
      </p:pic>
      <p:sp>
        <p:nvSpPr>
          <p:cNvPr id="15365" name="Text Box 11267"/>
          <p:cNvSpPr txBox="1"/>
          <p:nvPr/>
        </p:nvSpPr>
        <p:spPr>
          <a:xfrm>
            <a:off x="503238" y="158750"/>
            <a:ext cx="9004300" cy="1195388"/>
          </a:xfrm>
          <a:prstGeom prst="rect">
            <a:avLst/>
          </a:prstGeom>
          <a:noFill/>
          <a:ln w="9525">
            <a:noFill/>
          </a:ln>
        </p:spPr>
        <p:txBody>
          <a:bodyPr wrap="square" lIns="0" tIns="0" rIns="0" bIns="0" anchor="ctr" anchorCtr="0"/>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3200" dirty="0" err="1">
                <a:solidFill>
                  <a:srgbClr val="FFFFFF"/>
                </a:solidFill>
                <a:latin typeface="Times New Roman" panose="02020603050405020304" pitchFamily="16" charset="0"/>
              </a:rPr>
              <a:t>Big Bang - História Térmica do Universo</a:t>
            </a:r>
            <a:br>
              <a:rPr lang="en-US" altLang="x-none" sz="2800" dirty="0" err="1">
                <a:solidFill>
                  <a:srgbClr val="FFFFFF"/>
                </a:solidFill>
                <a:latin typeface="Times New Roman" panose="02020603050405020304" pitchFamily="16" charset="0"/>
              </a:rPr>
            </a:br>
            <a:r>
              <a:rPr lang="en-US" altLang="x-none" sz="2200" dirty="0" err="1">
                <a:solidFill>
                  <a:srgbClr val="00FFFF"/>
                </a:solidFill>
                <a:latin typeface="Times New Roman" panose="02020603050405020304" pitchFamily="16" charset="0"/>
              </a:rPr>
              <a:t>...a transformação da energia em matéria (E=mc</a:t>
            </a:r>
            <a:r>
              <a:rPr lang="en-US" altLang="x-none" sz="2200" baseline="33000" dirty="0" err="1">
                <a:solidFill>
                  <a:srgbClr val="00FFFF"/>
                </a:solidFill>
                <a:latin typeface="Times New Roman" panose="02020603050405020304" pitchFamily="16" charset="0"/>
              </a:rPr>
              <a:t>2</a:t>
            </a:r>
            <a:r>
              <a:rPr lang="en-US" altLang="x-none" sz="2200" dirty="0" err="1">
                <a:solidFill>
                  <a:srgbClr val="00FFFF"/>
                </a:solidFill>
                <a:latin typeface="Times New Roman" panose="02020603050405020304" pitchFamily="16" charset="0"/>
              </a:rPr>
              <a:t>) </a:t>
            </a:r>
            <a:endParaRPr lang="en-US" altLang="x-none" sz="2200" dirty="0" err="1">
              <a:solidFill>
                <a:srgbClr val="00FFFF"/>
              </a:solidFill>
              <a:latin typeface="Times New Roman" panose="02020603050405020304" pitchFamily="16"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7522" name="Title 57344"/>
          <p:cNvSpPr>
            <a:spLocks noGrp="1"/>
          </p:cNvSpPr>
          <p:nvPr>
            <p:ph type="title"/>
          </p:nvPr>
        </p:nvSpPr>
        <p:spPr>
          <a:xfrm>
            <a:off x="503238" y="469900"/>
            <a:ext cx="9004300" cy="1195388"/>
          </a:xfrm>
          <a:ln/>
        </p:spPr>
        <p:txBody>
          <a:bodyPr wrap="square" lIns="0" tIns="0" rIns="0" bIns="0" anchor="ctr" anchorCtr="0"/>
          <a:p>
            <a:pPr algn="l"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s New Roman" panose="02020603050405020304" pitchFamily="16" charset="0"/>
              </a:rPr>
              <a:t>  </a:t>
            </a:r>
            <a:endParaRPr lang="en-US" altLang="x-none" sz="2200" dirty="0" err="1">
              <a:latin typeface="Times New Roman" panose="02020603050405020304" pitchFamily="16" charset="0"/>
            </a:endParaRPr>
          </a:p>
        </p:txBody>
      </p:sp>
      <p:pic>
        <p:nvPicPr>
          <p:cNvPr id="107523" name="Picture 57345"/>
          <p:cNvPicPr>
            <a:picLocks noChangeAspect="1"/>
          </p:cNvPicPr>
          <p:nvPr/>
        </p:nvPicPr>
        <p:blipFill>
          <a:blip r:embed="rId1"/>
          <a:stretch>
            <a:fillRect/>
          </a:stretch>
        </p:blipFill>
        <p:spPr>
          <a:xfrm>
            <a:off x="1260475" y="2484438"/>
            <a:ext cx="7199313" cy="4524375"/>
          </a:xfrm>
          <a:prstGeom prst="rect">
            <a:avLst/>
          </a:prstGeom>
          <a:noFill/>
          <a:ln w="9525">
            <a:noFill/>
          </a:ln>
        </p:spPr>
      </p:pic>
      <p:sp>
        <p:nvSpPr>
          <p:cNvPr id="107524" name="Text Box 57346"/>
          <p:cNvSpPr txBox="1"/>
          <p:nvPr/>
        </p:nvSpPr>
        <p:spPr>
          <a:xfrm>
            <a:off x="504825" y="354013"/>
            <a:ext cx="8990013" cy="1958975"/>
          </a:xfrm>
          <a:prstGeom prst="rect">
            <a:avLst/>
          </a:prstGeom>
          <a:noFill/>
          <a:ln w="9525">
            <a:noFill/>
          </a:ln>
        </p:spPr>
        <p:txBody>
          <a:bodyPr wrap="square" lIns="90000" tIns="45000" rIns="90000" bIns="45000" anchor="t" anchorCtr="0"/>
          <a:p>
            <a:pPr algn="just" defTabSz="449580" hangingPunct="0">
              <a:spcBef>
                <a:spcPts val="1200"/>
              </a:spcBef>
              <a:spcAft>
                <a:spcPts val="1000"/>
              </a:spcAft>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00"/>
                </a:solidFill>
                <a:latin typeface="Times New Roman" panose="02020603050405020304" pitchFamily="16" charset="0"/>
              </a:rPr>
              <a:t>Além das pesquisas científicas, o LHC foi o local onde se fez o conhecimento e a tecnologia avançarem em muitas frentes. Talvez o mais famoso exemplo disso seja a</a:t>
            </a:r>
            <a:r>
              <a:rPr lang="en-US" altLang="x-none" sz="2200" b="1" dirty="0" err="1">
                <a:solidFill>
                  <a:srgbClr val="000000"/>
                </a:solidFill>
                <a:latin typeface="Times New Roman" panose="02020603050405020304" pitchFamily="16" charset="0"/>
              </a:rPr>
              <a:t> criação da World Wide Web (WWW)</a:t>
            </a:r>
            <a:r>
              <a:rPr lang="en-US" altLang="x-none" sz="2200" dirty="0" err="1">
                <a:solidFill>
                  <a:srgbClr val="000000"/>
                </a:solidFill>
                <a:latin typeface="Times New Roman" panose="02020603050405020304" pitchFamily="16" charset="0"/>
              </a:rPr>
              <a:t> em 1989, pelo cientista britânico Tim Berners-Lee a inventou enquanto trabalhava no Cern para compartilhar informações com mais eficiência entre pesquisadores de todo o mundo</a:t>
            </a:r>
            <a:r>
              <a:rPr lang="en-US" altLang="x-none" sz="1000" dirty="0" err="1">
                <a:solidFill>
                  <a:srgbClr val="000000"/>
                </a:solidFill>
                <a:latin typeface="Arial" panose="020B0604020202020204" pitchFamily="34" charset="0"/>
              </a:rPr>
              <a:t>.</a:t>
            </a:r>
            <a:endParaRPr lang="en-US" altLang="x-none" sz="1000" dirty="0" err="1">
              <a:solidFill>
                <a:srgbClr val="000000"/>
              </a:solidFill>
              <a:latin typeface="Arial" panose="020B0604020202020204" pitchFamily="34" charset="0"/>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9570" name="Title 58368"/>
          <p:cNvSpPr>
            <a:spLocks noGrp="1"/>
          </p:cNvSpPr>
          <p:nvPr>
            <p:ph type="title"/>
          </p:nvPr>
        </p:nvSpPr>
        <p:spPr>
          <a:xfrm>
            <a:off x="503238" y="193675"/>
            <a:ext cx="9066212" cy="763588"/>
          </a:xfrm>
          <a:ln/>
        </p:spPr>
        <p:txBody>
          <a:bodyPr wrap="square" lIns="0" tIns="0" rIns="0" bIns="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600" dirty="0" err="1">
                <a:solidFill>
                  <a:srgbClr val="0000FF"/>
                </a:solidFill>
                <a:latin typeface="PT Sans" pitchFamily="32" charset="0"/>
              </a:rPr>
              <a:t>Colaboração do IF-POLI-USP na confecção do Chip no </a:t>
            </a:r>
            <a:r>
              <a:rPr lang="en-US" altLang="x-none" sz="2600" b="1" dirty="0" err="1">
                <a:solidFill>
                  <a:srgbClr val="0000FF"/>
                </a:solidFill>
                <a:latin typeface="PT Sans" pitchFamily="32" charset="0"/>
              </a:rPr>
              <a:t>Alice</a:t>
            </a:r>
            <a:endParaRPr lang="en-US" altLang="x-none" sz="2600" b="1" dirty="0" err="1">
              <a:solidFill>
                <a:srgbClr val="0000FF"/>
              </a:solidFill>
              <a:latin typeface="PT Sans" pitchFamily="32" charset="0"/>
            </a:endParaRPr>
          </a:p>
        </p:txBody>
      </p:sp>
      <p:sp>
        <p:nvSpPr>
          <p:cNvPr id="109571" name="Text Placeholder 58369"/>
          <p:cNvSpPr>
            <a:spLocks noGrp="1"/>
          </p:cNvSpPr>
          <p:nvPr>
            <p:ph idx="1"/>
          </p:nvPr>
        </p:nvSpPr>
        <p:spPr>
          <a:xfrm>
            <a:off x="538163" y="1104900"/>
            <a:ext cx="9001125" cy="6137275"/>
          </a:xfrm>
          <a:ln/>
        </p:spPr>
        <p:txBody>
          <a:bodyPr wrap="square" lIns="0" tIns="28080" rIns="0" bIns="0" anchor="t" anchorCtr="0"/>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 news roman" charset="0"/>
              </a:rPr>
              <a:t>  Um grupo do IF-USP, em parceria com a Poli-USP, se envolveu no  desenvolvimento de uma </a:t>
            </a:r>
            <a:r>
              <a:rPr lang="en-US" altLang="x-none" sz="2200" b="1" dirty="0" err="1">
                <a:latin typeface="Time news roman" charset="0"/>
              </a:rPr>
              <a:t>nova eletrônica</a:t>
            </a:r>
            <a:r>
              <a:rPr lang="en-US" altLang="x-none" sz="2200" dirty="0" err="1">
                <a:latin typeface="Time news roman" charset="0"/>
              </a:rPr>
              <a:t> para um dos detectores do Alice.</a:t>
            </a:r>
            <a:endParaRPr lang="en-US" altLang="x-none" sz="2200" dirty="0" err="1">
              <a:latin typeface="Time news roman" charset="0"/>
            </a:endParaRPr>
          </a:p>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 news roman" charset="0"/>
              </a:rPr>
              <a:t>   O detector é um cilindro cheio de gás que permite medir a trajetória das partículas formadas nas colisões. Por conta do upgrade do LHC (2021), esse detector não seria capaz de medir uma quantidade muito maior de colisões que seria gerada, então ele sofreu várias modificações, entre elas a eletrônica. </a:t>
            </a:r>
            <a:endParaRPr lang="en-US" altLang="x-none" sz="2200" dirty="0" err="1">
              <a:latin typeface="Time news roman" charset="0"/>
            </a:endParaRPr>
          </a:p>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latin typeface="Time news roman" charset="0"/>
              </a:rPr>
              <a:t>   Foi criado um chip que permite coletar uma taxa muito maior de dados. A propriedade intelectual do chip é nossa!, .....diz Marcelo Munhoz, ao abordar os objetivos do experimento Alice, do LHC, em que atua. </a:t>
            </a:r>
            <a:endParaRPr lang="en-US" altLang="x-none" sz="2200" dirty="0" err="1">
              <a:latin typeface="Time news roman" charset="0"/>
            </a:endParaRPr>
          </a:p>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 news roman" charset="0"/>
            </a:endParaRPr>
          </a:p>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 news roman" charset="0"/>
            </a:endParaRPr>
          </a:p>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en-US" altLang="x-none" sz="2200" dirty="0" err="1">
              <a:latin typeface="Time news roman" charset="0"/>
            </a:endParaRPr>
          </a:p>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FF"/>
                </a:solidFill>
                <a:latin typeface="Time news roman" charset="0"/>
              </a:rPr>
              <a:t>   </a:t>
            </a:r>
            <a:endParaRPr lang="en-US" altLang="x-none" sz="2200" dirty="0" err="1">
              <a:solidFill>
                <a:srgbClr val="0000FF"/>
              </a:solidFill>
              <a:latin typeface="Time news roman" charset="0"/>
            </a:endParaRPr>
          </a:p>
          <a:p>
            <a:pPr indent="-328295" algn="just" defTabSz="449580">
              <a:buClrTx/>
              <a:tabLst>
                <a:tab pos="34290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200" dirty="0" err="1">
                <a:solidFill>
                  <a:srgbClr val="0000FF"/>
                </a:solidFill>
                <a:latin typeface="Time news roman" charset="0"/>
              </a:rPr>
              <a:t> https://jornal.usp.br/tecnologia/comite-internacional-aprova-chip-brasileiro-para-o-acelerador-lhc/</a:t>
            </a:r>
            <a:endParaRPr lang="en-US" altLang="x-none" sz="2200" dirty="0" err="1">
              <a:solidFill>
                <a:srgbClr val="0000FF"/>
              </a:solidFill>
              <a:latin typeface="Time news roman" charset="0"/>
            </a:endParaRPr>
          </a:p>
        </p:txBody>
      </p:sp>
      <p:pic>
        <p:nvPicPr>
          <p:cNvPr id="109572" name="Picture 58370"/>
          <p:cNvPicPr>
            <a:picLocks noChangeAspect="1"/>
          </p:cNvPicPr>
          <p:nvPr/>
        </p:nvPicPr>
        <p:blipFill>
          <a:blip r:embed="rId1"/>
          <a:stretch>
            <a:fillRect/>
          </a:stretch>
        </p:blipFill>
        <p:spPr>
          <a:xfrm>
            <a:off x="5243513" y="5429250"/>
            <a:ext cx="3362325" cy="1595438"/>
          </a:xfrm>
          <a:prstGeom prst="rect">
            <a:avLst/>
          </a:prstGeom>
          <a:noFill/>
          <a:ln w="9525">
            <a:noFill/>
          </a:ln>
        </p:spPr>
      </p:pic>
      <p:pic>
        <p:nvPicPr>
          <p:cNvPr id="109573" name="Picture 58371"/>
          <p:cNvPicPr>
            <a:picLocks noChangeAspect="1"/>
          </p:cNvPicPr>
          <p:nvPr/>
        </p:nvPicPr>
        <p:blipFill>
          <a:blip r:embed="rId2"/>
          <a:stretch>
            <a:fillRect/>
          </a:stretch>
        </p:blipFill>
        <p:spPr>
          <a:xfrm>
            <a:off x="1547813" y="5443538"/>
            <a:ext cx="3135312" cy="1557337"/>
          </a:xfrm>
          <a:prstGeom prst="rect">
            <a:avLst/>
          </a:prstGeom>
          <a:noFill/>
          <a:ln w="9525">
            <a:noFill/>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p:sp>
        <p:nvSpPr>
          <p:cNvPr id="111618" name="Title 59392"/>
          <p:cNvSpPr>
            <a:spLocks noGrp="1"/>
          </p:cNvSpPr>
          <p:nvPr>
            <p:ph type="title"/>
          </p:nvPr>
        </p:nvSpPr>
        <p:spPr>
          <a:xfrm>
            <a:off x="500063" y="323850"/>
            <a:ext cx="9004300" cy="1195388"/>
          </a:xfrm>
          <a:ln/>
        </p:spPr>
        <p:txBody>
          <a:bodyPr wrap="square" lIns="0" tIns="0" rIns="0" bIns="0" anchor="ctr" anchorCtr="0"/>
          <a:p>
            <a:pPr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600" dirty="0" err="1">
                <a:solidFill>
                  <a:srgbClr val="FFFFFF"/>
                </a:solidFill>
                <a:latin typeface="Times New Roman" panose="02020603050405020304" pitchFamily="16" charset="0"/>
              </a:rPr>
              <a:t>Dispositivo desenvolvido no CBPF-RJ para testar a eletrônica de um dos setores do detector LHCb</a:t>
            </a:r>
            <a:br>
              <a:rPr lang="en-US" altLang="x-none" sz="2600" dirty="0" err="1">
                <a:solidFill>
                  <a:srgbClr val="FFFFFF"/>
                </a:solidFill>
                <a:latin typeface="Times New Roman" panose="02020603050405020304" pitchFamily="16" charset="0"/>
              </a:rPr>
            </a:br>
            <a:r>
              <a:rPr lang="en-US" altLang="x-none" sz="2200" dirty="0" err="1">
                <a:solidFill>
                  <a:srgbClr val="FFFFFF"/>
                </a:solidFill>
                <a:latin typeface="Times New Roman" panose="02020603050405020304" pitchFamily="16" charset="0"/>
              </a:rPr>
              <a:t>(Crédito: CBPF)</a:t>
            </a:r>
            <a:endParaRPr lang="en-US" altLang="x-none" sz="2200" dirty="0" err="1">
              <a:solidFill>
                <a:srgbClr val="FFFFFF"/>
              </a:solidFill>
              <a:latin typeface="Times New Roman" panose="02020603050405020304" pitchFamily="16" charset="0"/>
            </a:endParaRPr>
          </a:p>
        </p:txBody>
      </p:sp>
      <p:sp>
        <p:nvSpPr>
          <p:cNvPr id="111619" name="Text Placeholder 59393"/>
          <p:cNvSpPr>
            <a:spLocks noGrp="1"/>
          </p:cNvSpPr>
          <p:nvPr>
            <p:ph idx="1"/>
          </p:nvPr>
        </p:nvSpPr>
        <p:spPr>
          <a:xfrm>
            <a:off x="461963" y="5984875"/>
            <a:ext cx="9017000" cy="896938"/>
          </a:xfrm>
          <a:ln/>
        </p:spPr>
        <p:txBody>
          <a:bodyPr wrap="square" lIns="0" tIns="28080" rIns="0" bIns="0" anchor="t" anchorCtr="0"/>
          <a:p>
            <a:pPr marL="0" indent="0" algn="ctr" defTabSz="449580">
              <a:buClrTx/>
              <a:tabLst>
                <a:tab pos="0" algn="l"/>
                <a:tab pos="104775" algn="l"/>
                <a:tab pos="554355" algn="l"/>
                <a:tab pos="1003300" algn="l"/>
                <a:tab pos="1452880" algn="l"/>
                <a:tab pos="1901825" algn="l"/>
                <a:tab pos="2351405" algn="l"/>
                <a:tab pos="2800350" algn="l"/>
                <a:tab pos="3249930" algn="l"/>
                <a:tab pos="3698875" algn="l"/>
                <a:tab pos="4148455" algn="l"/>
                <a:tab pos="4597400" algn="l"/>
                <a:tab pos="5046980" algn="l"/>
                <a:tab pos="5495925" algn="l"/>
                <a:tab pos="5945505" algn="l"/>
                <a:tab pos="6394450" algn="l"/>
                <a:tab pos="6844030" algn="l"/>
                <a:tab pos="7292975" algn="l"/>
                <a:tab pos="7742555" algn="l"/>
                <a:tab pos="8191500" algn="l"/>
                <a:tab pos="8641080" algn="l"/>
                <a:tab pos="8686800" algn="l"/>
              </a:tabLst>
            </a:pPr>
            <a:r>
              <a:rPr lang="en-US" altLang="x-none" sz="2400" dirty="0" err="1">
                <a:solidFill>
                  <a:srgbClr val="FFFFFF"/>
                </a:solidFill>
                <a:latin typeface="Times New Roman" panose="02020603050405020304" pitchFamily="16" charset="0"/>
              </a:rPr>
              <a:t>Partículas geradas nas colisões têm suas trajetórias reconstruídas e suas velocidades determinadas</a:t>
            </a:r>
            <a:endParaRPr lang="en-US" altLang="x-none" sz="2400" dirty="0" err="1">
              <a:solidFill>
                <a:srgbClr val="FFFFFF"/>
              </a:solidFill>
              <a:latin typeface="Times New Roman" panose="02020603050405020304" pitchFamily="16" charset="0"/>
            </a:endParaRPr>
          </a:p>
        </p:txBody>
      </p:sp>
      <p:pic>
        <p:nvPicPr>
          <p:cNvPr id="111620" name="Picture 59394"/>
          <p:cNvPicPr>
            <a:picLocks noChangeAspect="1"/>
          </p:cNvPicPr>
          <p:nvPr/>
        </p:nvPicPr>
        <p:blipFill>
          <a:blip r:embed="rId1"/>
          <a:stretch>
            <a:fillRect/>
          </a:stretch>
        </p:blipFill>
        <p:spPr>
          <a:xfrm>
            <a:off x="357188" y="2122488"/>
            <a:ext cx="5819775" cy="3025775"/>
          </a:xfrm>
          <a:prstGeom prst="rect">
            <a:avLst/>
          </a:prstGeom>
          <a:noFill/>
          <a:ln w="9525">
            <a:noFill/>
          </a:ln>
        </p:spPr>
      </p:pic>
      <p:pic>
        <p:nvPicPr>
          <p:cNvPr id="111621" name="Picture 59395"/>
          <p:cNvPicPr>
            <a:picLocks noChangeAspect="1"/>
          </p:cNvPicPr>
          <p:nvPr/>
        </p:nvPicPr>
        <p:blipFill>
          <a:blip r:embed="rId2"/>
          <a:stretch>
            <a:fillRect/>
          </a:stretch>
        </p:blipFill>
        <p:spPr>
          <a:xfrm>
            <a:off x="7145338" y="3846513"/>
            <a:ext cx="1857375" cy="1420812"/>
          </a:xfrm>
          <a:prstGeom prst="rect">
            <a:avLst/>
          </a:prstGeom>
          <a:noFill/>
          <a:ln w="9525">
            <a:noFill/>
          </a:ln>
        </p:spPr>
      </p:pic>
      <p:pic>
        <p:nvPicPr>
          <p:cNvPr id="111622" name="Picture 59396"/>
          <p:cNvPicPr>
            <a:picLocks noChangeAspect="1"/>
          </p:cNvPicPr>
          <p:nvPr/>
        </p:nvPicPr>
        <p:blipFill>
          <a:blip r:embed="rId3"/>
          <a:stretch>
            <a:fillRect/>
          </a:stretch>
        </p:blipFill>
        <p:spPr>
          <a:xfrm>
            <a:off x="6327775" y="2141538"/>
            <a:ext cx="3538538" cy="1657350"/>
          </a:xfrm>
          <a:prstGeom prst="rect">
            <a:avLst/>
          </a:prstGeom>
          <a:noFill/>
          <a:ln w="9525">
            <a:noFill/>
          </a:ln>
        </p:spPr>
      </p:pic>
      <p:sp>
        <p:nvSpPr>
          <p:cNvPr id="111623" name="Straight Connector 59397"/>
          <p:cNvSpPr/>
          <p:nvPr/>
        </p:nvSpPr>
        <p:spPr>
          <a:xfrm flipV="1">
            <a:off x="3846513" y="2127250"/>
            <a:ext cx="2501900" cy="1657350"/>
          </a:xfrm>
          <a:prstGeom prst="line">
            <a:avLst/>
          </a:prstGeom>
          <a:ln w="9360" cap="flat" cmpd="sng">
            <a:solidFill>
              <a:srgbClr val="FFFF00"/>
            </a:solidFill>
            <a:prstDash val="solid"/>
            <a:round/>
            <a:headEnd type="none" w="med" len="med"/>
            <a:tailEnd type="triangle" w="med" len="med"/>
          </a:ln>
        </p:spPr>
      </p:sp>
      <p:sp>
        <p:nvSpPr>
          <p:cNvPr id="111624" name="Straight Connector 59398"/>
          <p:cNvSpPr/>
          <p:nvPr/>
        </p:nvSpPr>
        <p:spPr>
          <a:xfrm flipV="1">
            <a:off x="4919663" y="3717925"/>
            <a:ext cx="1370012" cy="466725"/>
          </a:xfrm>
          <a:prstGeom prst="line">
            <a:avLst/>
          </a:prstGeom>
          <a:ln w="9360" cap="flat" cmpd="sng">
            <a:solidFill>
              <a:srgbClr val="FFFF00"/>
            </a:solidFill>
            <a:prstDash val="solid"/>
            <a:round/>
            <a:headEnd type="none" w="med" len="med"/>
            <a:tailEnd type="triangle" w="med" len="med"/>
          </a:ln>
        </p:spPr>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17410" name="Title 12288"/>
          <p:cNvSpPr>
            <a:spLocks noGrp="1"/>
          </p:cNvSpPr>
          <p:nvPr>
            <p:ph type="title"/>
          </p:nvPr>
        </p:nvSpPr>
        <p:spPr>
          <a:xfrm>
            <a:off x="371475" y="80963"/>
            <a:ext cx="9513888" cy="1093787"/>
          </a:xfrm>
          <a:ln/>
        </p:spPr>
        <p:txBody>
          <a:bodyPr wrap="square" lIns="0" tIns="0" rIns="0" bIns="0" anchor="ctr" anchorCtr="0"/>
          <a:p>
            <a:pPr algn="l" defTabSz="449580">
              <a:buClr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en-US" altLang="x-none" sz="2000" dirty="0" err="1">
                <a:solidFill>
                  <a:srgbClr val="FFFFFF"/>
                </a:solidFill>
                <a:latin typeface="Times New Roman" panose="02020603050405020304" pitchFamily="16" charset="0"/>
              </a:rPr>
              <a:t>Nos instantes iniciais de evolução do Universo, </a:t>
            </a:r>
            <a:r>
              <a:rPr lang="en-US" altLang="x-none" sz="2000" dirty="0" err="1">
                <a:solidFill>
                  <a:srgbClr val="FFFF00"/>
                </a:solidFill>
                <a:latin typeface="Times New Roman" panose="02020603050405020304" pitchFamily="16" charset="0"/>
              </a:rPr>
              <a:t>logo após o Big Bang</a:t>
            </a:r>
            <a:r>
              <a:rPr lang="en-US" altLang="x-none" sz="2000" dirty="0" err="1">
                <a:solidFill>
                  <a:srgbClr val="FFFFFF"/>
                </a:solidFill>
                <a:latin typeface="Times New Roman" panose="02020603050405020304" pitchFamily="16" charset="0"/>
              </a:rPr>
              <a:t>, até 0,0001 segundos, era possível encontrar  quarks e glúons soltos, fora de prótons e nêutrons. </a:t>
            </a:r>
            <a:endParaRPr lang="en-US" altLang="x-none" sz="2000" dirty="0" err="1">
              <a:solidFill>
                <a:srgbClr val="FFFFFF"/>
              </a:solidFill>
              <a:latin typeface="Times New Roman" panose="02020603050405020304" pitchFamily="16" charset="0"/>
            </a:endParaRPr>
          </a:p>
        </p:txBody>
      </p:sp>
      <p:pic>
        <p:nvPicPr>
          <p:cNvPr id="17411" name="Picture 12289"/>
          <p:cNvPicPr>
            <a:picLocks noChangeAspect="1"/>
          </p:cNvPicPr>
          <p:nvPr/>
        </p:nvPicPr>
        <p:blipFill>
          <a:blip r:embed="rId1"/>
          <a:stretch>
            <a:fillRect/>
          </a:stretch>
        </p:blipFill>
        <p:spPr>
          <a:xfrm>
            <a:off x="1143000" y="2952750"/>
            <a:ext cx="7856538" cy="3411538"/>
          </a:xfrm>
          <a:prstGeom prst="rect">
            <a:avLst/>
          </a:prstGeom>
          <a:noFill/>
          <a:ln w="9525">
            <a:noFill/>
          </a:ln>
        </p:spPr>
      </p:pic>
      <p:sp>
        <p:nvSpPr>
          <p:cNvPr id="17412" name="Text Box 12290"/>
          <p:cNvSpPr txBox="1"/>
          <p:nvPr/>
        </p:nvSpPr>
        <p:spPr>
          <a:xfrm>
            <a:off x="146050" y="6480175"/>
            <a:ext cx="1509713" cy="736600"/>
          </a:xfrm>
          <a:prstGeom prst="rect">
            <a:avLst/>
          </a:prstGeom>
          <a:noFill/>
          <a:ln w="9525">
            <a:noFill/>
          </a:ln>
        </p:spPr>
        <p:txBody>
          <a:bodyPr wrap="square" lIns="0" tIns="0" rIns="0" bIns="0" anchor="ctr" anchorCtr="0"/>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000" dirty="0" err="1">
                <a:solidFill>
                  <a:srgbClr val="FFFFFF"/>
                </a:solidFill>
                <a:latin typeface="Times New Roman" panose="02020603050405020304" pitchFamily="16" charset="0"/>
              </a:rPr>
              <a:t> </a:t>
            </a:r>
            <a:r>
              <a:rPr lang="en-US" altLang="x-none" sz="1600" dirty="0" err="1">
                <a:solidFill>
                  <a:srgbClr val="FFFFFF"/>
                </a:solidFill>
                <a:latin typeface="Times New Roman" panose="02020603050405020304" pitchFamily="16" charset="0"/>
              </a:rPr>
              <a:t>Infografia: Beatriz Abdalla/</a:t>
            </a:r>
            <a:endParaRPr lang="en-US" altLang="x-none" sz="1600" dirty="0" err="1">
              <a:solidFill>
                <a:srgbClr val="FFFFFF"/>
              </a:solidFill>
              <a:latin typeface="Times New Roman" panose="02020603050405020304" pitchFamily="16" charset="0"/>
            </a:endParaRPr>
          </a:p>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1600" dirty="0" err="1">
                <a:solidFill>
                  <a:srgbClr val="FFFFFF"/>
                </a:solidFill>
                <a:latin typeface="Times New Roman" panose="02020603050405020304" pitchFamily="16" charset="0"/>
              </a:rPr>
              <a:t>Jornal da USP</a:t>
            </a:r>
            <a:endParaRPr lang="en-US" altLang="x-none" sz="1600" dirty="0" err="1">
              <a:solidFill>
                <a:srgbClr val="FFFFFF"/>
              </a:solidFill>
              <a:latin typeface="Times New Roman" panose="02020603050405020304" pitchFamily="16" charset="0"/>
              <a:ea typeface="Times New Roman" panose="02020603050405020304" pitchFamily="16" charset="0"/>
            </a:endParaRPr>
          </a:p>
        </p:txBody>
      </p:sp>
      <p:sp>
        <p:nvSpPr>
          <p:cNvPr id="17413" name="Text Box 12291"/>
          <p:cNvSpPr txBox="1"/>
          <p:nvPr/>
        </p:nvSpPr>
        <p:spPr>
          <a:xfrm>
            <a:off x="431800" y="1368425"/>
            <a:ext cx="9144000" cy="850900"/>
          </a:xfrm>
          <a:prstGeom prst="rect">
            <a:avLst/>
          </a:prstGeom>
          <a:noFill/>
          <a:ln w="9525">
            <a:noFill/>
          </a:ln>
        </p:spPr>
        <p:txBody>
          <a:bodyPr wrap="square" lIns="0" tIns="0" rIns="0" bIns="0" anchor="ctr" anchorCtr="0"/>
          <a:p>
            <a:pPr algn="just"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000" b="1" dirty="0" err="1">
                <a:solidFill>
                  <a:srgbClr val="00FFFF"/>
                </a:solidFill>
                <a:latin typeface="Times New Roman" panose="02020603050405020304" pitchFamily="16" charset="0"/>
              </a:rPr>
              <a:t>Os aceleradores de partículas (ex: LHC) criam, simulam esta sopa de quarks, um plasma,</a:t>
            </a:r>
            <a:r>
              <a:rPr lang="en-US" altLang="x-none" sz="2000" dirty="0" err="1">
                <a:solidFill>
                  <a:srgbClr val="000000"/>
                </a:solidFill>
                <a:latin typeface="Times New Roman" panose="02020603050405020304" pitchFamily="16" charset="0"/>
              </a:rPr>
              <a:t> </a:t>
            </a:r>
            <a:r>
              <a:rPr lang="en-US" altLang="x-none" sz="2000" dirty="0" err="1">
                <a:solidFill>
                  <a:srgbClr val="FFFFFF"/>
                </a:solidFill>
                <a:latin typeface="Times New Roman" panose="02020603050405020304" pitchFamily="16" charset="0"/>
              </a:rPr>
              <a:t> onde as condições iniciais de evolução do Universo podem ser estudadas e medidas,  verificando se  as propriedades obtidas são compatíveis com o Universo observado.</a:t>
            </a:r>
            <a:endParaRPr lang="en-US" altLang="x-none" sz="2000" dirty="0" err="1">
              <a:solidFill>
                <a:srgbClr val="FFFFFF"/>
              </a:solidFill>
              <a:latin typeface="Times New Roman" panose="02020603050405020304" pitchFamily="16" charset="0"/>
              <a:ea typeface="Times New Roman" panose="02020603050405020304" pitchFamily="16"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3" name="Text Box 13312"/>
          <p:cNvSpPr txBox="1"/>
          <p:nvPr/>
        </p:nvSpPr>
        <p:spPr>
          <a:xfrm>
            <a:off x="419100" y="2430463"/>
            <a:ext cx="9164638" cy="1647825"/>
          </a:xfrm>
          <a:prstGeom prst="rect">
            <a:avLst/>
          </a:prstGeom>
          <a:noFill/>
          <a:ln w="9525">
            <a:noFill/>
          </a:ln>
        </p:spPr>
        <p:txBody>
          <a:bodyPr wrap="square" lIns="90000" tIns="46800" rIns="90000" bIns="46800" anchor="ctr" anchorCtr="0"/>
          <a:p>
            <a:pPr marR="0" algn="just" defTabSz="449580">
              <a:lnSpc>
                <a:spcPct val="100000"/>
              </a:lnSpc>
              <a:buClrTx/>
              <a:buSzTx/>
              <a:buFontTx/>
              <a:buNone/>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kumimoji="0" lang="en-US" altLang="x-none" sz="2000" b="1" kern="1200" cap="none" spc="0" normalizeH="0" baseline="0" noProof="1" dirty="0" err="1">
                <a:solidFill>
                  <a:srgbClr val="FFFF00"/>
                </a:solidFill>
                <a:effectLst>
                  <a:outerShdw blurRad="38100" dist="38100" dir="2700000">
                    <a:srgbClr val="C0C0C0"/>
                  </a:outerShdw>
                </a:effectLst>
                <a:latin typeface="Times New Roman" panose="02020603050405020304" pitchFamily="16" charset="0"/>
                <a:ea typeface="+mn-ea"/>
                <a:cs typeface="+mn-cs"/>
              </a:rPr>
              <a:t>                                                                                       </a:t>
            </a:r>
            <a:r>
              <a:rPr kumimoji="0" lang="en-US" altLang="x-none" sz="2000" b="1" kern="1200" cap="none" spc="0" normalizeH="0" baseline="0" noProof="1" dirty="0" err="1">
                <a:solidFill>
                  <a:srgbClr val="FF0000"/>
                </a:solidFill>
                <a:effectLst>
                  <a:outerShdw blurRad="38100" dist="38100" dir="2700000">
                    <a:srgbClr val="C0C0C0"/>
                  </a:outerShdw>
                </a:effectLst>
                <a:latin typeface="Times New Roman" panose="02020603050405020304" pitchFamily="16" charset="0"/>
                <a:ea typeface="+mn-ea"/>
                <a:cs typeface="+mn-cs"/>
              </a:rPr>
              <a:t> </a:t>
            </a:r>
            <a:endParaRPr kumimoji="0" lang="en-US" altLang="x-none" sz="2000" b="1" kern="1200" cap="none" spc="0" normalizeH="0" baseline="0" noProof="1" dirty="0" err="1">
              <a:solidFill>
                <a:srgbClr val="FF0000"/>
              </a:solidFill>
              <a:effectLst>
                <a:outerShdw blurRad="38100" dist="38100" dir="2700000">
                  <a:srgbClr val="C0C0C0"/>
                </a:outerShdw>
              </a:effectLst>
              <a:latin typeface="Times New Roman" panose="02020603050405020304" pitchFamily="16" charset="0"/>
              <a:ea typeface="+mn-ea"/>
              <a:cs typeface="+mn-cs"/>
            </a:endParaRPr>
          </a:p>
        </p:txBody>
      </p:sp>
      <p:pic>
        <p:nvPicPr>
          <p:cNvPr id="19459" name="Picture 13313"/>
          <p:cNvPicPr>
            <a:picLocks noChangeAspect="1"/>
          </p:cNvPicPr>
          <p:nvPr/>
        </p:nvPicPr>
        <p:blipFill>
          <a:blip r:embed="rId1"/>
          <a:stretch>
            <a:fillRect/>
          </a:stretch>
        </p:blipFill>
        <p:spPr>
          <a:xfrm>
            <a:off x="215900" y="2592388"/>
            <a:ext cx="5772150" cy="3979862"/>
          </a:xfrm>
          <a:prstGeom prst="rect">
            <a:avLst/>
          </a:prstGeom>
          <a:noFill/>
          <a:ln w="9525">
            <a:noFill/>
          </a:ln>
        </p:spPr>
      </p:pic>
      <p:pic>
        <p:nvPicPr>
          <p:cNvPr id="19460" name="Picture 13314"/>
          <p:cNvPicPr>
            <a:picLocks noChangeAspect="1"/>
          </p:cNvPicPr>
          <p:nvPr/>
        </p:nvPicPr>
        <p:blipFill>
          <a:blip r:embed="rId2"/>
          <a:stretch>
            <a:fillRect/>
          </a:stretch>
        </p:blipFill>
        <p:spPr>
          <a:xfrm>
            <a:off x="6048375" y="2592388"/>
            <a:ext cx="3887788" cy="3959225"/>
          </a:xfrm>
          <a:prstGeom prst="rect">
            <a:avLst/>
          </a:prstGeom>
          <a:noFill/>
          <a:ln w="9525">
            <a:noFill/>
          </a:ln>
        </p:spPr>
      </p:pic>
      <p:sp>
        <p:nvSpPr>
          <p:cNvPr id="19461" name="Rectangles 13315"/>
          <p:cNvSpPr/>
          <p:nvPr/>
        </p:nvSpPr>
        <p:spPr>
          <a:xfrm>
            <a:off x="2803525" y="6897688"/>
            <a:ext cx="869950" cy="349250"/>
          </a:xfrm>
          <a:prstGeom prst="rect">
            <a:avLst/>
          </a:prstGeom>
          <a:noFill/>
          <a:ln w="9525">
            <a:noFill/>
          </a:ln>
        </p:spPr>
        <p:txBody>
          <a:bodyPr wrap="none" lIns="90000" tIns="46800" rIns="90000" bIns="46800" anchor="t" anchorCtr="0">
            <a:spAutoFit/>
          </a:bodyPr>
          <a:p>
            <a:pPr defTabSz="44958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b="1" dirty="0" err="1">
                <a:solidFill>
                  <a:srgbClr val="FF0000"/>
                </a:solidFill>
                <a:latin typeface="Arial" panose="020B0604020202020204" pitchFamily="34" charset="0"/>
              </a:rPr>
              <a:t>E=mc</a:t>
            </a:r>
            <a:r>
              <a:rPr lang="en-US" altLang="x-none" b="1" baseline="30000" dirty="0" err="1">
                <a:solidFill>
                  <a:srgbClr val="FF0000"/>
                </a:solidFill>
                <a:latin typeface="Arial" panose="020B0604020202020204" pitchFamily="34" charset="0"/>
              </a:rPr>
              <a:t>2</a:t>
            </a:r>
            <a:endParaRPr lang="en-US" altLang="x-none" b="1" baseline="30000" dirty="0" err="1">
              <a:solidFill>
                <a:srgbClr val="FF0000"/>
              </a:solidFill>
              <a:latin typeface="Arial" panose="020B0604020202020204" pitchFamily="34" charset="0"/>
            </a:endParaRPr>
          </a:p>
        </p:txBody>
      </p:sp>
      <p:sp>
        <p:nvSpPr>
          <p:cNvPr id="19462" name="Rectangles 13316"/>
          <p:cNvSpPr/>
          <p:nvPr/>
        </p:nvSpPr>
        <p:spPr>
          <a:xfrm>
            <a:off x="2433638" y="6842125"/>
            <a:ext cx="1566862" cy="409575"/>
          </a:xfrm>
          <a:prstGeom prst="rect">
            <a:avLst/>
          </a:prstGeom>
          <a:noFill/>
          <a:ln w="15840" cap="flat" cmpd="sng">
            <a:solidFill>
              <a:srgbClr val="FF0000"/>
            </a:solidFill>
            <a:prstDash val="solid"/>
            <a:miter/>
            <a:headEnd type="none" w="med" len="med"/>
            <a:tailEnd type="none" w="med" len="med"/>
          </a:ln>
        </p:spPr>
        <p:txBody>
          <a:bodyPr anchor="t" anchorCtr="0"/>
          <a:p>
            <a:pPr hangingPunct="0"/>
            <a:endParaRPr lang="en-US" altLang="zh-CN">
              <a:latin typeface="Arial" panose="020B0604020202020204" pitchFamily="34" charset="0"/>
            </a:endParaRPr>
          </a:p>
        </p:txBody>
      </p:sp>
      <p:sp>
        <p:nvSpPr>
          <p:cNvPr id="19463" name="Text Box 13317"/>
          <p:cNvSpPr txBox="1"/>
          <p:nvPr/>
        </p:nvSpPr>
        <p:spPr>
          <a:xfrm>
            <a:off x="1390650" y="223838"/>
            <a:ext cx="7581900" cy="569912"/>
          </a:xfrm>
          <a:prstGeom prst="rect">
            <a:avLst/>
          </a:prstGeom>
          <a:noFill/>
          <a:ln w="9525">
            <a:noFill/>
          </a:ln>
        </p:spPr>
        <p:txBody>
          <a:bodyPr wrap="square" lIns="90000" tIns="45000" rIns="90000" bIns="45000" anchor="t" anchorCtr="0"/>
          <a:p>
            <a:pP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400" dirty="0" err="1">
                <a:solidFill>
                  <a:srgbClr val="0000FF"/>
                </a:solidFill>
                <a:latin typeface="Times New Roman" panose="02020603050405020304" pitchFamily="16" charset="0"/>
              </a:rPr>
              <a:t>Cenário da História de Evolução Térmica do Universo</a:t>
            </a:r>
            <a:endParaRPr lang="pt-BR" altLang="x-none" sz="2400" dirty="0" err="1">
              <a:solidFill>
                <a:srgbClr val="0000FF"/>
              </a:solidFill>
              <a:latin typeface="Times New Roman" panose="02020603050405020304" pitchFamily="16" charset="0"/>
              <a:ea typeface="Times New Roman" panose="02020603050405020304" pitchFamily="16" charset="0"/>
            </a:endParaRPr>
          </a:p>
        </p:txBody>
      </p:sp>
      <p:sp>
        <p:nvSpPr>
          <p:cNvPr id="19464" name="Text Box 13318"/>
          <p:cNvSpPr txBox="1"/>
          <p:nvPr/>
        </p:nvSpPr>
        <p:spPr>
          <a:xfrm>
            <a:off x="503238" y="806450"/>
            <a:ext cx="9072562" cy="2116138"/>
          </a:xfrm>
          <a:prstGeom prst="rect">
            <a:avLst/>
          </a:prstGeom>
          <a:noFill/>
          <a:ln w="9525">
            <a:noFill/>
          </a:ln>
        </p:spPr>
        <p:txBody>
          <a:bodyPr wrap="square" lIns="90000" tIns="45000" rIns="90000" bIns="45000" anchor="t" anchorCtr="0"/>
          <a:p>
            <a:pPr algn="just" defTabSz="449580" hangingPunct="0">
              <a:spcBef>
                <a:spcPts val="800"/>
              </a:spcBef>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dirty="0" err="1">
                <a:solidFill>
                  <a:srgbClr val="000000"/>
                </a:solidFill>
                <a:latin typeface="Times New Roman" panose="02020603050405020304" pitchFamily="16" charset="0"/>
              </a:rPr>
              <a:t>Conforme o Universo se expande a </a:t>
            </a:r>
            <a:r>
              <a:rPr lang="pt-BR" altLang="x-none" sz="2000" b="1" dirty="0" err="1">
                <a:solidFill>
                  <a:srgbClr val="000000"/>
                </a:solidFill>
                <a:latin typeface="Times New Roman" panose="02020603050405020304" pitchFamily="16" charset="0"/>
              </a:rPr>
              <a:t>temperatura diminui</a:t>
            </a:r>
            <a:r>
              <a:rPr lang="pt-BR" altLang="x-none" sz="2000" dirty="0" err="1">
                <a:solidFill>
                  <a:srgbClr val="000000"/>
                </a:solidFill>
                <a:latin typeface="Times New Roman" panose="02020603050405020304" pitchFamily="16" charset="0"/>
              </a:rPr>
              <a:t> e a </a:t>
            </a:r>
            <a:r>
              <a:rPr lang="pt-BR" altLang="x-none" sz="2000" b="1" dirty="0" err="1">
                <a:solidFill>
                  <a:srgbClr val="000000"/>
                </a:solidFill>
                <a:latin typeface="Times New Roman" panose="02020603050405020304" pitchFamily="16" charset="0"/>
              </a:rPr>
              <a:t>densidade</a:t>
            </a:r>
            <a:r>
              <a:rPr lang="pt-BR" altLang="x-none" sz="2000" dirty="0" err="1">
                <a:solidFill>
                  <a:srgbClr val="000000"/>
                </a:solidFill>
                <a:latin typeface="Times New Roman" panose="02020603050405020304" pitchFamily="16" charset="0"/>
              </a:rPr>
              <a:t> também. </a:t>
            </a:r>
            <a:endParaRPr lang="pt-BR" altLang="x-none" sz="2000" dirty="0" err="1">
              <a:solidFill>
                <a:srgbClr val="000000"/>
              </a:solidFill>
              <a:latin typeface="Times New Roman" panose="02020603050405020304" pitchFamily="16" charset="0"/>
            </a:endParaRPr>
          </a:p>
          <a:p>
            <a:pPr algn="just" defTabSz="449580" hangingPunct="0">
              <a:spcBef>
                <a:spcPts val="800"/>
              </a:spcBef>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000" u="sng" dirty="0" err="1">
                <a:solidFill>
                  <a:srgbClr val="000000"/>
                </a:solidFill>
                <a:latin typeface="Times New Roman" panose="02020603050405020304" pitchFamily="16" charset="0"/>
              </a:rPr>
              <a:t>Consequência:</a:t>
            </a:r>
            <a:r>
              <a:rPr lang="pt-BR" altLang="x-none" sz="2000" dirty="0" err="1">
                <a:solidFill>
                  <a:srgbClr val="000000"/>
                </a:solidFill>
                <a:latin typeface="Times New Roman" panose="02020603050405020304" pitchFamily="16" charset="0"/>
              </a:rPr>
              <a:t> vão ocorrer fenômenos que estão diretamente relacionados com a diminuição da temperatura, caracterizando assim uma história térmica do universo, uma evolução, que resulta em diferentes Eras de Evolução do Universo. </a:t>
            </a:r>
            <a:endParaRPr lang="pt-BR" altLang="x-none" sz="2000" dirty="0" err="1">
              <a:solidFill>
                <a:srgbClr val="000000"/>
              </a:solidFill>
              <a:latin typeface="Times New Roman" panose="02020603050405020304" pitchFamily="16" charset="0"/>
              <a:ea typeface="Times New Roman" panose="02020603050405020304" pitchFamily="16"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21506" name="Picture 14336"/>
          <p:cNvPicPr>
            <a:picLocks noChangeAspect="1"/>
          </p:cNvPicPr>
          <p:nvPr/>
        </p:nvPicPr>
        <p:blipFill>
          <a:blip r:embed="rId1"/>
          <a:stretch>
            <a:fillRect/>
          </a:stretch>
        </p:blipFill>
        <p:spPr>
          <a:xfrm>
            <a:off x="3346450" y="98425"/>
            <a:ext cx="6099175" cy="7451725"/>
          </a:xfrm>
          <a:prstGeom prst="rect">
            <a:avLst/>
          </a:prstGeom>
          <a:noFill/>
          <a:ln w="9525">
            <a:noFill/>
          </a:ln>
        </p:spPr>
      </p:pic>
      <p:sp>
        <p:nvSpPr>
          <p:cNvPr id="21507" name="Text Box 14337"/>
          <p:cNvSpPr txBox="1"/>
          <p:nvPr/>
        </p:nvSpPr>
        <p:spPr>
          <a:xfrm>
            <a:off x="528638" y="2076450"/>
            <a:ext cx="2681287" cy="3629025"/>
          </a:xfrm>
          <a:prstGeom prst="rect">
            <a:avLst/>
          </a:prstGeom>
          <a:noFill/>
          <a:ln w="9525">
            <a:noFill/>
          </a:ln>
        </p:spPr>
        <p:txBody>
          <a:bodyPr wrap="square" lIns="90000" tIns="46800" rIns="90000" bIns="46800" anchor="ctr" anchorCtr="0"/>
          <a:p>
            <a:pPr algn="ctr"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00"/>
                </a:solidFill>
                <a:latin typeface="Times New Roman" panose="02020603050405020304" pitchFamily="16" charset="0"/>
              </a:rPr>
              <a:t>Resumo dos principais eventos ou </a:t>
            </a:r>
            <a:r>
              <a:rPr lang="pt-BR" altLang="x-none" sz="2200" dirty="0" err="1">
                <a:solidFill>
                  <a:srgbClr val="FF0000"/>
                </a:solidFill>
                <a:latin typeface="Times New Roman" panose="02020603050405020304" pitchFamily="16" charset="0"/>
              </a:rPr>
              <a:t>Eras</a:t>
            </a:r>
            <a:r>
              <a:rPr lang="pt-BR" altLang="x-none" sz="2200" dirty="0" err="1">
                <a:solidFill>
                  <a:srgbClr val="000000"/>
                </a:solidFill>
                <a:latin typeface="Times New Roman" panose="02020603050405020304" pitchFamily="16" charset="0"/>
              </a:rPr>
              <a:t> na evolução do Universo</a:t>
            </a:r>
            <a:endParaRPr lang="pt-BR" altLang="x-none" sz="2200" dirty="0" err="1">
              <a:solidFill>
                <a:srgbClr val="000000"/>
              </a:solidFill>
              <a:latin typeface="Times New Roman" panose="02020603050405020304" pitchFamily="16" charset="0"/>
            </a:endParaRPr>
          </a:p>
          <a:p>
            <a:pPr algn="ctr"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pt-BR" altLang="x-none" sz="2200" dirty="0" err="1">
              <a:solidFill>
                <a:srgbClr val="000000"/>
              </a:solidFill>
              <a:latin typeface="Times New Roman" panose="02020603050405020304" pitchFamily="16" charset="0"/>
            </a:endParaRPr>
          </a:p>
          <a:p>
            <a:pPr algn="ctr"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2200" dirty="0" err="1">
                <a:solidFill>
                  <a:srgbClr val="000000"/>
                </a:solidFill>
                <a:latin typeface="Times New Roman" panose="02020603050405020304" pitchFamily="16" charset="0"/>
              </a:rPr>
              <a:t>Fonte: </a:t>
            </a:r>
            <a:endParaRPr lang="pt-BR" altLang="x-none" sz="2200" dirty="0" err="1">
              <a:solidFill>
                <a:srgbClr val="000000"/>
              </a:solidFill>
              <a:latin typeface="Times New Roman" panose="02020603050405020304" pitchFamily="16" charset="0"/>
            </a:endParaRPr>
          </a:p>
          <a:p>
            <a:pPr algn="ctr"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pt-BR" altLang="x-none" sz="1400" dirty="0" err="1">
                <a:solidFill>
                  <a:srgbClr val="000000"/>
                </a:solidFill>
                <a:latin typeface="Times New Roman" panose="02020603050405020304" pitchFamily="16" charset="0"/>
              </a:rPr>
              <a:t> Maria de Fátima Oliveira Saraiva, Kepler de Souza Oliveira Filho &amp; Alexei Machado Müller </a:t>
            </a:r>
            <a:endParaRPr lang="pt-BR" altLang="x-none" sz="1400" dirty="0" err="1">
              <a:solidFill>
                <a:srgbClr val="000000"/>
              </a:solidFill>
              <a:latin typeface="Times New Roman" panose="02020603050405020304" pitchFamily="16" charset="0"/>
            </a:endParaRPr>
          </a:p>
          <a:p>
            <a:pPr algn="ctr" defTabSz="449580" hangingPunct="0">
              <a:lnSpc>
                <a:spcPct val="100000"/>
              </a:lnSpc>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pt-BR" altLang="x-none" sz="1400" dirty="0" err="1">
              <a:solidFill>
                <a:srgbClr val="000000"/>
              </a:solidFill>
              <a:latin typeface="Times New Roman" panose="02020603050405020304" pitchFamily="16" charset="0"/>
              <a:ea typeface="PT Sans" pitchFamily="32" charset="0"/>
            </a:endParaRPr>
          </a:p>
        </p:txBody>
      </p:sp>
      <p:sp>
        <p:nvSpPr>
          <p:cNvPr id="21508" name="Straight Connector 14338"/>
          <p:cNvSpPr/>
          <p:nvPr/>
        </p:nvSpPr>
        <p:spPr>
          <a:xfrm>
            <a:off x="3192463" y="431800"/>
            <a:ext cx="47625" cy="6983413"/>
          </a:xfrm>
          <a:prstGeom prst="line">
            <a:avLst/>
          </a:prstGeom>
          <a:ln w="27360" cap="flat" cmpd="sng">
            <a:solidFill>
              <a:srgbClr val="000000"/>
            </a:solidFill>
            <a:prstDash val="solid"/>
            <a:miter/>
            <a:headEnd type="none" w="med" len="med"/>
            <a:tailEnd type="triangle" w="med" len="med"/>
          </a:ln>
        </p:spPr>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p:sp>
        <p:nvSpPr>
          <p:cNvPr id="23554" name="Text Box 15360"/>
          <p:cNvSpPr txBox="1"/>
          <p:nvPr/>
        </p:nvSpPr>
        <p:spPr>
          <a:xfrm>
            <a:off x="431800" y="3492500"/>
            <a:ext cx="9453563" cy="839788"/>
          </a:xfrm>
          <a:prstGeom prst="rect">
            <a:avLst/>
          </a:prstGeom>
          <a:noFill/>
          <a:ln w="9525">
            <a:noFill/>
          </a:ln>
        </p:spPr>
        <p:txBody>
          <a:bodyPr wrap="square" lIns="90000" tIns="46800" rIns="90000" bIns="46800" anchor="ctr" anchorCtr="0"/>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en-US" altLang="x-none" sz="2800" dirty="0" err="1">
                <a:solidFill>
                  <a:srgbClr val="FFFF00"/>
                </a:solidFill>
                <a:latin typeface="Tims new roman" charset="0"/>
              </a:rPr>
              <a:t>Big-Bang</a:t>
            </a:r>
            <a:endParaRPr lang="en-US" altLang="x-none" sz="2800" dirty="0" err="1">
              <a:solidFill>
                <a:srgbClr val="FFFF00"/>
              </a:solidFill>
              <a:latin typeface="Tims new roman" charset="0"/>
            </a:endParaRPr>
          </a:p>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en-US" altLang="x-none" sz="2800" dirty="0" err="1">
                <a:solidFill>
                  <a:srgbClr val="FFFF00"/>
                </a:solidFill>
                <a:latin typeface="Tims new roman" charset="0"/>
              </a:rPr>
              <a:t>Temos alguma evidência ? </a:t>
            </a:r>
            <a:endParaRPr lang="en-US" altLang="x-none" sz="2800" dirty="0" err="1">
              <a:solidFill>
                <a:srgbClr val="FFFF00"/>
              </a:solidFill>
              <a:latin typeface="Tims new roman" charset="0"/>
            </a:endParaRPr>
          </a:p>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endParaRPr lang="en-US" altLang="x-none" sz="2800" dirty="0" err="1">
              <a:solidFill>
                <a:srgbClr val="FFFF00"/>
              </a:solidFill>
              <a:latin typeface="Tims new roman" charset="0"/>
            </a:endParaRPr>
          </a:p>
          <a:p>
            <a:pPr algn="ctr" defTabSz="449580" hangingPunct="0">
              <a:buClrTx/>
              <a:buFontTx/>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 pos="9410700" algn="l"/>
              </a:tabLst>
            </a:pPr>
            <a:r>
              <a:rPr lang="en-US" altLang="x-none" sz="2800" dirty="0" err="1">
                <a:solidFill>
                  <a:srgbClr val="FF0000"/>
                </a:solidFill>
                <a:latin typeface="Tims new roman" charset="0"/>
              </a:rPr>
              <a:t> </a:t>
            </a:r>
            <a:endParaRPr lang="en-US" altLang="x-none" sz="2800" dirty="0" err="1">
              <a:solidFill>
                <a:srgbClr val="FF0000"/>
              </a:solidFill>
              <a:latin typeface="Tims new roman" charset="0"/>
              <a:ea typeface="Tims new roman" charset="0"/>
            </a:endParaRPr>
          </a:p>
        </p:txBody>
      </p:sp>
    </p:spTree>
  </p:cSld>
  <p:clrMapOvr>
    <a:masterClrMapping/>
  </p:clrMapOvr>
  <p:transition spd="med"/>
</p:sld>
</file>

<file path=ppt/theme/theme1.xml><?xml version="1.0" encoding="utf-8"?>
<a:theme xmlns:a="http://schemas.openxmlformats.org/drawingml/2006/mai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Times New Roman"/>
        <a:ea typeface="Arial Unicode MS"/>
        <a:cs typeface=""/>
      </a:majorFont>
      <a:minorFont>
        <a:latin typeface="Times New Roman"/>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18145</Words>
  <Application>WPS Presentation</Application>
  <PresentationFormat/>
  <Paragraphs>307</Paragraphs>
  <Slides>52</Slides>
  <Notes>0</Notes>
  <HiddenSlides>0</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52</vt:i4>
      </vt:variant>
    </vt:vector>
  </HeadingPairs>
  <TitlesOfParts>
    <vt:vector size="73" baseType="lpstr">
      <vt:lpstr>Arial</vt:lpstr>
      <vt:lpstr>SimSun</vt:lpstr>
      <vt:lpstr>Wingdings</vt:lpstr>
      <vt:lpstr>Droid Sans Fallback</vt:lpstr>
      <vt:lpstr>OpenSymbol</vt:lpstr>
      <vt:lpstr>Times New Roman</vt:lpstr>
      <vt:lpstr>Arial Unicode MS</vt:lpstr>
      <vt:lpstr>Tims new roman</vt:lpstr>
      <vt:lpstr>Quicksand Light</vt:lpstr>
      <vt:lpstr>PT Sans</vt:lpstr>
      <vt:lpstr>Noteworthy</vt:lpstr>
      <vt:lpstr>Times News roman</vt:lpstr>
      <vt:lpstr>Time news roman</vt:lpstr>
      <vt:lpstr>Microsoft YaHei</vt:lpstr>
      <vt:lpstr>DejaVu Math TeX Gyre</vt:lpstr>
      <vt:lpstr>Microsoft YaHei</vt:lpstr>
      <vt:lpstr/>
      <vt:lpstr/>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Sandra</cp:lastModifiedBy>
  <cp:revision>140</cp:revision>
  <cp:lastPrinted>2025-08-24T14:42:14Z</cp:lastPrinted>
  <dcterms:created xsi:type="dcterms:W3CDTF">2025-08-24T14:42:14Z</dcterms:created>
  <dcterms:modified xsi:type="dcterms:W3CDTF">2025-08-24T14:42:14Z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1033-11.1.0.11723</vt:lpwstr>
  </property>
</Properties>
</file>